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  <p:sldMasterId id="2147483701" r:id="rId2"/>
  </p:sldMasterIdLst>
  <p:notesMasterIdLst>
    <p:notesMasterId r:id="rId18"/>
  </p:notesMasterIdLst>
  <p:sldIdLst>
    <p:sldId id="331" r:id="rId3"/>
    <p:sldId id="2007577126" r:id="rId4"/>
    <p:sldId id="256" r:id="rId5"/>
    <p:sldId id="257" r:id="rId6"/>
    <p:sldId id="258" r:id="rId7"/>
    <p:sldId id="259" r:id="rId8"/>
    <p:sldId id="260" r:id="rId9"/>
    <p:sldId id="265" r:id="rId10"/>
    <p:sldId id="2007577120" r:id="rId11"/>
    <p:sldId id="2007577128" r:id="rId12"/>
    <p:sldId id="2007577121" r:id="rId13"/>
    <p:sldId id="2007577122" r:id="rId14"/>
    <p:sldId id="2007577123" r:id="rId15"/>
    <p:sldId id="2007577129" r:id="rId16"/>
    <p:sldId id="2007577127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57" d="100"/>
          <a:sy n="57" d="100"/>
        </p:scale>
        <p:origin x="948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8096A3-A73A-4FF5-8C21-D7576E12E3A5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527D4E-ABF4-4D0D-9BB8-B957D0582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4873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44AB91-A8C2-45A2-A8DC-9C24C78B8D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75355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44AB91-A8C2-45A2-A8DC-9C24C78B8D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68234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44AB91-A8C2-45A2-A8DC-9C24C78B8D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26985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2722F30-70BE-4597-A895-59AEB4C92B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6FEE731-1190-4992-B751-DB49E6C1D1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2FD284B-B6B1-48C0-8F32-41776A48D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2022/2/23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2B0B980-E977-472A-8868-0AC1864A1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643110A-A836-4098-93F2-E5780AD26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E64915A-A193-411A-A123-3E4512421B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943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4988ED7-2FAC-4121-96E5-A1EA6984F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17EA459-805A-404B-BAE6-CC8ABD2A08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91E2DCD-6EF3-47CA-939F-0E285CE59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2022/2/23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4265381-C04B-4041-BE83-838879FF6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F0E4938-3DA9-4A01-BE41-ED1A6BC9E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9043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56A4BD1E-BF89-43F2-8863-4388E88DA7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6059926-E9D8-4839-90D7-677D8533BA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4942A72-9BD4-4F4F-9B99-39C3A0CEE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2022/2/23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E7E3195-430C-4F02-B143-7B4DB1CAD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C027511-DB12-4B6E-A7F3-400C42BF8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13032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0602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89065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17C98-5284-4BB1-92D3-069DDE070442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91DF3-15C0-436E-988D-CF934A184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1256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17C98-5284-4BB1-92D3-069DDE070442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91DF3-15C0-436E-988D-CF934A184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4588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17C98-5284-4BB1-92D3-069DDE070442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91DF3-15C0-436E-988D-CF934A184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3715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17C98-5284-4BB1-92D3-069DDE070442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91DF3-15C0-436E-988D-CF934A184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8592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17C98-5284-4BB1-92D3-069DDE070442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91DF3-15C0-436E-988D-CF934A184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851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17C98-5284-4BB1-92D3-069DDE070442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91DF3-15C0-436E-988D-CF934A184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847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5EEAB96-CF87-4C6B-9D06-7EE1D08E9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1DED4BC-F33A-453C-A1D8-00EC72012D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BA66174-3328-40E4-AADF-655C79A2A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2022/2/23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50B7521-C9F1-465B-9A65-1E05966CF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D2B5226-FFCF-47FD-8A07-DAABD31F1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28762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17C98-5284-4BB1-92D3-069DDE070442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91DF3-15C0-436E-988D-CF934A184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4479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17C98-5284-4BB1-92D3-069DDE070442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91DF3-15C0-436E-988D-CF934A184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48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17C98-5284-4BB1-92D3-069DDE070442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91DF3-15C0-436E-988D-CF934A184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5909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17C98-5284-4BB1-92D3-069DDE070442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91DF3-15C0-436E-988D-CF934A184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2837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17C98-5284-4BB1-92D3-069DDE070442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91DF3-15C0-436E-988D-CF934A184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403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C4ADCB6-9944-487D-9339-D429E54F5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30CC48A-4DB0-4747-87C6-E3CD40A6AB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B2325A1-5419-4E2B-9422-B4F96BE32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2022/2/23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45C473B-7264-4ACF-B508-9761DA127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5E3F195-0716-4886-9A07-BFC1B0CD1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6296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74D0605-B108-46D7-8369-6571864D1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612184A-C5D1-4BC3-AEB2-F4095F6ED6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DC8794A-BBDE-4DD3-84CE-2B9CE10FD3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EBFD6E4-B295-43C9-AC11-8D2495366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2022/2/23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4026BDD-5B50-41BE-834C-03AB1437D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F5A523A-D7AA-4E6B-9B52-4758EF8D0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5204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3910AE6-1F57-4A31-9008-4D642F755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B168356-DBF6-4A4D-91C7-182CC85AC3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88A8EBA-0DAD-42EA-99C2-D23C5D7148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524EC4D-F1E5-42BF-AFD6-2E141A5BDB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188FE428-6272-4BC6-8559-9529B37B82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55287C14-A4B0-4F1B-8E5A-89FD29364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2022/2/23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9352E029-3449-4023-9BA3-A4E0A6450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94F19327-B133-498A-A50A-1F9E48926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2814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FEF83B-0EA5-44BA-9824-F0CD83C60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5276493-8949-47D2-A31E-3697CEF21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2022/2/23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069DD12-9FA1-45D2-B798-8B1996D65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972593E-3FD8-4528-9339-AF8B4BCDA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2061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07E2CB0-1E5C-4D6D-8111-447F54842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2022/2/23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CD0671E-0D48-4AD2-B6F8-A60BEC6A6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A83C7DF-BD4D-4BD1-A6E5-33605320F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3625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04FA292-E5C1-4436-8CB5-FF9B52353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76F139C-6E8C-48D5-9B1D-F837030FAD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76395EF-8A55-4F9D-9A62-6326B2CB47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67B5ECA-415D-4C02-B62A-EEE0C0B32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2022/2/23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B24AC3-FF5A-4D6A-B3E3-E0E8DB81B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86ECFD3-2BFB-4F9D-A971-22CBC6F39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2568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1359480-BF99-455B-8924-27B75A842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87CA4AF-F2C7-48AF-BDEB-57BD3FC394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E2D3FEF-98B1-46F2-AD44-1B510962D7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F8C2AF9-1C3B-4D55-97BD-2BB1383D6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2022/2/23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44BE4BD-6DB2-4DF4-981D-42B25252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CE029D5-AEBD-4748-A5C9-0D123DDD8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4455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8325228" y="6545425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www.1ppt.com/excel/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www.1ppt.com/shiti/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www.1ppt.com/jiaoan/  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/>
              <a:ea typeface="宋体"/>
            </a:endParaRPr>
          </a:p>
        </p:txBody>
      </p:sp>
      <p:sp>
        <p:nvSpPr>
          <p:cNvPr id="2" name="标题占位符 1">
            <a:extLst>
              <a:ext uri="{FF2B5EF4-FFF2-40B4-BE49-F238E27FC236}">
                <a16:creationId xmlns:a16="http://schemas.microsoft.com/office/drawing/2014/main" id="{57DF5B34-9C77-45C5-85E9-3A015F81C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A83B889-F396-45DA-B161-724BF9F2F1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24E844D-DE4F-4FAF-BFDE-BA985070E1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105ECC-05DB-4A25-8E6A-E61FCA6F5619}" type="datetimeFigureOut">
              <a:rPr lang="zh-CN" altLang="en-US" smtClean="0"/>
              <a:t>2022/2/23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C921ED0-E56D-4194-9FFA-E75DFB455F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4ACCD2A-BB2D-4007-B138-721B1B1A3C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886C911A-9196-4F09-87BE-8803B4E812A0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: 圆角 7">
            <a:extLst>
              <a:ext uri="{FF2B5EF4-FFF2-40B4-BE49-F238E27FC236}">
                <a16:creationId xmlns:a16="http://schemas.microsoft.com/office/drawing/2014/main" id="{2E8FB4BF-33B8-43C6-9F82-8C279FED7E46}"/>
              </a:ext>
            </a:extLst>
          </p:cNvPr>
          <p:cNvSpPr/>
          <p:nvPr userDrawn="1"/>
        </p:nvSpPr>
        <p:spPr>
          <a:xfrm>
            <a:off x="435426" y="551544"/>
            <a:ext cx="11306629" cy="5775778"/>
          </a:xfrm>
          <a:prstGeom prst="roundRect">
            <a:avLst>
              <a:gd name="adj" fmla="val 936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0895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17C98-5284-4BB1-92D3-069DDE070442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091DF3-15C0-436E-988D-CF934A184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036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GIF"/><Relationship Id="rId4" Type="http://schemas.microsoft.com/office/2007/relationships/hdphoto" Target="../media/hdphoto7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GIF"/><Relationship Id="rId4" Type="http://schemas.microsoft.com/office/2007/relationships/hdphoto" Target="../media/hdphoto8.wdp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11.wdp"/><Relationship Id="rId3" Type="http://schemas.openxmlformats.org/officeDocument/2006/relationships/image" Target="../media/image21.png"/><Relationship Id="rId7" Type="http://schemas.openxmlformats.org/officeDocument/2006/relationships/image" Target="../media/image2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0.wdp"/><Relationship Id="rId5" Type="http://schemas.openxmlformats.org/officeDocument/2006/relationships/image" Target="../media/image22.png"/><Relationship Id="rId4" Type="http://schemas.microsoft.com/office/2007/relationships/hdphoto" Target="../media/hdphoto9.wdp"/><Relationship Id="rId9" Type="http://schemas.openxmlformats.org/officeDocument/2006/relationships/image" Target="../media/image17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7.png"/><Relationship Id="rId18" Type="http://schemas.microsoft.com/office/2007/relationships/hdphoto" Target="../media/hdphoto4.wdp"/><Relationship Id="rId3" Type="http://schemas.openxmlformats.org/officeDocument/2006/relationships/audio" Target="NULL" TargetMode="External"/><Relationship Id="rId21" Type="http://schemas.openxmlformats.org/officeDocument/2006/relationships/image" Target="../media/image11.png"/><Relationship Id="rId7" Type="http://schemas.openxmlformats.org/officeDocument/2006/relationships/slide" Target="slide7.xml"/><Relationship Id="rId12" Type="http://schemas.microsoft.com/office/2007/relationships/hdphoto" Target="../media/hdphoto2.wdp"/><Relationship Id="rId17" Type="http://schemas.openxmlformats.org/officeDocument/2006/relationships/image" Target="../media/image9.png"/><Relationship Id="rId2" Type="http://schemas.openxmlformats.org/officeDocument/2006/relationships/audio" Target="../media/media1.mp3"/><Relationship Id="rId16" Type="http://schemas.openxmlformats.org/officeDocument/2006/relationships/image" Target="../media/image8.png"/><Relationship Id="rId20" Type="http://schemas.microsoft.com/office/2007/relationships/hdphoto" Target="../media/hdphoto5.wdp"/><Relationship Id="rId1" Type="http://schemas.microsoft.com/office/2007/relationships/media" Target="../media/media1.mp3"/><Relationship Id="rId6" Type="http://schemas.openxmlformats.org/officeDocument/2006/relationships/image" Target="../media/image4.jpg"/><Relationship Id="rId11" Type="http://schemas.openxmlformats.org/officeDocument/2006/relationships/image" Target="../media/image6.png"/><Relationship Id="rId5" Type="http://schemas.openxmlformats.org/officeDocument/2006/relationships/slideLayout" Target="../slideLayouts/slideLayout14.xml"/><Relationship Id="rId15" Type="http://schemas.openxmlformats.org/officeDocument/2006/relationships/slide" Target="slide6.xml"/><Relationship Id="rId10" Type="http://schemas.openxmlformats.org/officeDocument/2006/relationships/slide" Target="slide5.xml"/><Relationship Id="rId19" Type="http://schemas.openxmlformats.org/officeDocument/2006/relationships/image" Target="../media/image10.png"/><Relationship Id="rId4" Type="http://schemas.microsoft.com/office/2007/relationships/media" Target="../media/media2.mp3"/><Relationship Id="rId9" Type="http://schemas.microsoft.com/office/2007/relationships/hdphoto" Target="../media/hdphoto1.wdp"/><Relationship Id="rId14" Type="http://schemas.microsoft.com/office/2007/relationships/hdphoto" Target="../media/hdphoto3.wdp"/><Relationship Id="rId22" Type="http://schemas.openxmlformats.org/officeDocument/2006/relationships/slide" Target="slide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7" Type="http://schemas.openxmlformats.org/officeDocument/2006/relationships/image" Target="../media/image13.png"/><Relationship Id="rId2" Type="http://schemas.microsoft.com/office/2007/relationships/media" Target="../media/media3.mp3"/><Relationship Id="rId1" Type="http://schemas.openxmlformats.org/officeDocument/2006/relationships/audio" Target="NULL" TargetMode="External"/><Relationship Id="rId6" Type="http://schemas.openxmlformats.org/officeDocument/2006/relationships/image" Target="../media/image11.png"/><Relationship Id="rId5" Type="http://schemas.openxmlformats.org/officeDocument/2006/relationships/slide" Target="slide4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7" Type="http://schemas.openxmlformats.org/officeDocument/2006/relationships/image" Target="../media/image14.png"/><Relationship Id="rId2" Type="http://schemas.microsoft.com/office/2007/relationships/media" Target="../media/media3.mp3"/><Relationship Id="rId1" Type="http://schemas.openxmlformats.org/officeDocument/2006/relationships/audio" Target="NULL" TargetMode="External"/><Relationship Id="rId6" Type="http://schemas.openxmlformats.org/officeDocument/2006/relationships/image" Target="../media/image11.png"/><Relationship Id="rId5" Type="http://schemas.openxmlformats.org/officeDocument/2006/relationships/slide" Target="slide4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microsoft.com/office/2007/relationships/media" Target="../media/media3.mp3"/><Relationship Id="rId1" Type="http://schemas.openxmlformats.org/officeDocument/2006/relationships/audio" Target="NULL" TargetMode="External"/><Relationship Id="rId6" Type="http://schemas.openxmlformats.org/officeDocument/2006/relationships/image" Target="../media/image11.png"/><Relationship Id="rId5" Type="http://schemas.openxmlformats.org/officeDocument/2006/relationships/slide" Target="slide4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GIF"/><Relationship Id="rId4" Type="http://schemas.microsoft.com/office/2007/relationships/hdphoto" Target="../media/hdphoto6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776262" y="8483"/>
            <a:ext cx="10894267" cy="6841034"/>
            <a:chOff x="631064" y="0"/>
            <a:chExt cx="10921286" cy="6858000"/>
          </a:xfrm>
        </p:grpSpPr>
        <p:pic>
          <p:nvPicPr>
            <p:cNvPr id="7" name="Picture 2" descr="E:\DT\Phần mềm\LuyenChuTieuHoc-2.8 (1)\LuyenChuTieuHoc-2.8\LuyenChuTieuHoc\Ảnh dòng kẻ sẵn cho môn toán\Dòng kẻ đen - 11 dòng - 15 ô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526"/>
            <a:stretch/>
          </p:blipFill>
          <p:spPr bwMode="auto">
            <a:xfrm>
              <a:off x="631064" y="0"/>
              <a:ext cx="10921286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1" name="Straight Connector 10"/>
            <p:cNvCxnSpPr/>
            <p:nvPr/>
          </p:nvCxnSpPr>
          <p:spPr>
            <a:xfrm>
              <a:off x="631064" y="1"/>
              <a:ext cx="0" cy="685799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521474" y="168533"/>
            <a:ext cx="10438555" cy="832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 defTabSz="1312748">
              <a:spcAft>
                <a:spcPts val="748"/>
              </a:spcAft>
              <a:defRPr/>
            </a:pPr>
            <a:endParaRPr lang="en-US" altLang="en-US" sz="3791" b="1" i="1" dirty="0">
              <a:solidFill>
                <a:srgbClr val="7030A0"/>
              </a:solidFill>
              <a:latin typeface="HP001 4 hàng" pitchFamily="34" charset="0"/>
            </a:endParaRPr>
          </a:p>
          <a:p>
            <a:pPr defTabSz="1312748">
              <a:spcAft>
                <a:spcPts val="748"/>
              </a:spcAft>
              <a:defRPr/>
            </a:pPr>
            <a:r>
              <a:rPr lang="en-US" altLang="en-US" sz="3791" b="1" dirty="0">
                <a:solidFill>
                  <a:srgbClr val="7030A0"/>
                </a:solidFill>
                <a:latin typeface="HP001 4 hàng" pitchFamily="34" charset="0"/>
              </a:rPr>
              <a:t>               </a:t>
            </a:r>
          </a:p>
          <a:p>
            <a:pPr defTabSz="1312748">
              <a:spcAft>
                <a:spcPts val="748"/>
              </a:spcAft>
              <a:defRPr/>
            </a:pPr>
            <a:r>
              <a:rPr lang="en-US" altLang="en-US" sz="3791" b="1" dirty="0">
                <a:solidFill>
                  <a:srgbClr val="7030A0"/>
                </a:solidFill>
                <a:latin typeface="HP001 4 hàng" pitchFamily="34" charset="0"/>
              </a:rPr>
              <a:t>                                                                                             </a:t>
            </a:r>
          </a:p>
          <a:p>
            <a:pPr defTabSz="1312748">
              <a:spcAft>
                <a:spcPts val="748"/>
              </a:spcAft>
              <a:defRPr/>
            </a:pPr>
            <a:r>
              <a:rPr lang="en-US" altLang="en-US" sz="3791" b="1" dirty="0">
                <a:solidFill>
                  <a:srgbClr val="7030A0"/>
                </a:solidFill>
                <a:latin typeface="HP001 4 hàng" pitchFamily="34" charset="0"/>
              </a:rPr>
              <a:t>  </a:t>
            </a:r>
          </a:p>
          <a:p>
            <a:pPr defTabSz="1312748">
              <a:spcAft>
                <a:spcPts val="748"/>
              </a:spcAft>
              <a:defRPr/>
            </a:pPr>
            <a:endParaRPr lang="en-US" altLang="en-US" sz="3791" b="1" dirty="0">
              <a:solidFill>
                <a:srgbClr val="7030A0"/>
              </a:solidFill>
              <a:latin typeface="HP001 4 hàng" pitchFamily="34" charset="0"/>
            </a:endParaRPr>
          </a:p>
          <a:p>
            <a:pPr defTabSz="1312748">
              <a:spcAft>
                <a:spcPts val="748"/>
              </a:spcAft>
              <a:defRPr/>
            </a:pPr>
            <a:endParaRPr lang="en-US" altLang="en-US" sz="3791" b="1" dirty="0">
              <a:solidFill>
                <a:srgbClr val="7030A0"/>
              </a:solidFill>
              <a:latin typeface="HP001 4 hàng" pitchFamily="34" charset="0"/>
            </a:endParaRPr>
          </a:p>
          <a:p>
            <a:pPr defTabSz="1312748">
              <a:spcAft>
                <a:spcPts val="748"/>
              </a:spcAft>
              <a:defRPr/>
            </a:pPr>
            <a:endParaRPr lang="en-US" altLang="en-US" sz="3791" b="1" dirty="0">
              <a:solidFill>
                <a:srgbClr val="7030A0"/>
              </a:solidFill>
              <a:latin typeface="HP001 4 hàng" pitchFamily="34" charset="0"/>
            </a:endParaRPr>
          </a:p>
          <a:p>
            <a:pPr defTabSz="1312748">
              <a:spcAft>
                <a:spcPts val="748"/>
              </a:spcAft>
              <a:defRPr/>
            </a:pPr>
            <a:endParaRPr lang="en-US" altLang="en-US" sz="3791" b="1" dirty="0">
              <a:solidFill>
                <a:srgbClr val="7030A0"/>
              </a:solidFill>
              <a:latin typeface="HP001 4 hàng" pitchFamily="34" charset="0"/>
            </a:endParaRPr>
          </a:p>
          <a:p>
            <a:pPr defTabSz="1312748">
              <a:spcAft>
                <a:spcPts val="748"/>
              </a:spcAft>
              <a:defRPr/>
            </a:pPr>
            <a:endParaRPr lang="en-US" altLang="en-US" sz="3791" b="1" dirty="0">
              <a:solidFill>
                <a:srgbClr val="7030A0"/>
              </a:solidFill>
              <a:latin typeface="HP001 4 hàng" pitchFamily="34" charset="0"/>
            </a:endParaRPr>
          </a:p>
          <a:p>
            <a:pPr defTabSz="1312748">
              <a:defRPr/>
            </a:pPr>
            <a:r>
              <a:rPr lang="en-US" altLang="en-US" sz="3791" b="1">
                <a:solidFill>
                  <a:srgbClr val="7030A0"/>
                </a:solidFill>
                <a:latin typeface="HP001 4 hàng" pitchFamily="34" charset="0"/>
              </a:rPr>
              <a:t>         Thứ tư </a:t>
            </a:r>
            <a:r>
              <a:rPr lang="en-US" altLang="en-US" sz="3791" b="1" err="1">
                <a:solidFill>
                  <a:srgbClr val="7030A0"/>
                </a:solidFill>
                <a:latin typeface="HP001 4 hàng" pitchFamily="34" charset="0"/>
              </a:rPr>
              <a:t>ngày</a:t>
            </a:r>
            <a:r>
              <a:rPr lang="en-US" altLang="en-US" sz="3791" b="1">
                <a:solidFill>
                  <a:srgbClr val="7030A0"/>
                </a:solidFill>
                <a:latin typeface="HP001 4 hàng" pitchFamily="34" charset="0"/>
              </a:rPr>
              <a:t> 23 </a:t>
            </a:r>
            <a:r>
              <a:rPr lang="en-US" sz="3791" b="1" err="1">
                <a:solidFill>
                  <a:srgbClr val="7030A0"/>
                </a:solidFill>
                <a:latin typeface="HP001 4 hàng" pitchFamily="34" charset="0"/>
                <a:ea typeface="Calibri"/>
              </a:rPr>
              <a:t>Ǉ</a:t>
            </a:r>
            <a:r>
              <a:rPr lang="en-US" altLang="en-US" sz="3791" b="1" err="1">
                <a:solidFill>
                  <a:srgbClr val="7030A0"/>
                </a:solidFill>
                <a:latin typeface="HP001 4 hàng" pitchFamily="34" charset="0"/>
              </a:rPr>
              <a:t>háng</a:t>
            </a:r>
            <a:r>
              <a:rPr lang="en-US" altLang="en-US" sz="3791" b="1">
                <a:solidFill>
                  <a:srgbClr val="7030A0"/>
                </a:solidFill>
                <a:latin typeface="HP001 4 hàng" pitchFamily="34" charset="0"/>
              </a:rPr>
              <a:t> 2 </a:t>
            </a:r>
            <a:r>
              <a:rPr lang="en-US" altLang="en-US" sz="3791" b="1" err="1">
                <a:solidFill>
                  <a:srgbClr val="7030A0"/>
                </a:solidFill>
                <a:latin typeface="HP001 4 hàng" pitchFamily="34" charset="0"/>
              </a:rPr>
              <a:t>năm</a:t>
            </a:r>
            <a:r>
              <a:rPr lang="en-US" altLang="en-US" sz="3791" b="1">
                <a:solidFill>
                  <a:srgbClr val="7030A0"/>
                </a:solidFill>
                <a:latin typeface="HP001 4 hàng" pitchFamily="34" charset="0"/>
              </a:rPr>
              <a:t> 2022</a:t>
            </a:r>
            <a:endParaRPr lang="en-US" altLang="en-US" sz="3791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3492609" y="1070730"/>
            <a:ext cx="4434450" cy="49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 defTabSz="1312748">
              <a:spcAft>
                <a:spcPts val="748"/>
              </a:spcAft>
              <a:defRPr/>
            </a:pPr>
            <a:r>
              <a:rPr lang="en-US" altLang="en-US" sz="3791" b="1">
                <a:solidFill>
                  <a:srgbClr val="7030A0"/>
                </a:solidFill>
                <a:latin typeface="HP001 4 hàng" pitchFamily="34" charset="0"/>
              </a:rPr>
              <a:t> Toán</a:t>
            </a:r>
            <a:endParaRPr lang="en-US" altLang="en-US" sz="3791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1346862" y="1777296"/>
            <a:ext cx="10295933" cy="49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 defTabSz="1312748">
              <a:spcAft>
                <a:spcPts val="748"/>
              </a:spcAft>
              <a:defRPr/>
            </a:pPr>
            <a:r>
              <a:rPr lang="en-US" altLang="en-US" sz="3791" b="1">
                <a:solidFill>
                  <a:srgbClr val="7030A0"/>
                </a:solidFill>
                <a:latin typeface="HP001 4 hàng" pitchFamily="34" charset="0"/>
              </a:rPr>
              <a:t>Bài 46 : Luyện tập ( Tiết 2 – trang 35,36)</a:t>
            </a:r>
          </a:p>
          <a:p>
            <a:pPr defTabSz="1312748">
              <a:spcAft>
                <a:spcPts val="748"/>
              </a:spcAft>
              <a:defRPr/>
            </a:pPr>
            <a:r>
              <a:rPr lang="en-US" altLang="en-US" sz="3791" b="1">
                <a:solidFill>
                  <a:srgbClr val="7030A0"/>
                </a:solidFill>
                <a:latin typeface="HP001 4 hàng" pitchFamily="34" charset="0"/>
              </a:rPr>
              <a:t>              </a:t>
            </a:r>
            <a:endParaRPr lang="en-US" altLang="en-US" sz="3791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80173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776262" y="8483"/>
            <a:ext cx="10894267" cy="6841034"/>
            <a:chOff x="631064" y="0"/>
            <a:chExt cx="10921286" cy="6858000"/>
          </a:xfrm>
        </p:grpSpPr>
        <p:pic>
          <p:nvPicPr>
            <p:cNvPr id="7" name="Picture 2" descr="E:\DT\Phần mềm\LuyenChuTieuHoc-2.8 (1)\LuyenChuTieuHoc-2.8\LuyenChuTieuHoc\Ảnh dòng kẻ sẵn cho môn toán\Dòng kẻ đen - 11 dòng - 15 ô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526"/>
            <a:stretch/>
          </p:blipFill>
          <p:spPr bwMode="auto">
            <a:xfrm>
              <a:off x="631064" y="0"/>
              <a:ext cx="10921286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1" name="Straight Connector 10"/>
            <p:cNvCxnSpPr/>
            <p:nvPr/>
          </p:nvCxnSpPr>
          <p:spPr>
            <a:xfrm>
              <a:off x="631064" y="1"/>
              <a:ext cx="0" cy="685799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521474" y="168533"/>
            <a:ext cx="10438555" cy="832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 defTabSz="1312748">
              <a:spcAft>
                <a:spcPts val="748"/>
              </a:spcAft>
              <a:defRPr/>
            </a:pPr>
            <a:endParaRPr lang="en-US" altLang="en-US" sz="3791" b="1" i="1" dirty="0">
              <a:solidFill>
                <a:srgbClr val="7030A0"/>
              </a:solidFill>
              <a:latin typeface="HP001 4 hàng" pitchFamily="34" charset="0"/>
            </a:endParaRPr>
          </a:p>
          <a:p>
            <a:pPr defTabSz="1312748">
              <a:spcAft>
                <a:spcPts val="748"/>
              </a:spcAft>
              <a:defRPr/>
            </a:pPr>
            <a:r>
              <a:rPr lang="en-US" altLang="en-US" sz="3791" b="1" dirty="0">
                <a:solidFill>
                  <a:srgbClr val="7030A0"/>
                </a:solidFill>
                <a:latin typeface="HP001 4 hàng" pitchFamily="34" charset="0"/>
              </a:rPr>
              <a:t>               </a:t>
            </a:r>
          </a:p>
          <a:p>
            <a:pPr defTabSz="1312748">
              <a:spcAft>
                <a:spcPts val="748"/>
              </a:spcAft>
              <a:defRPr/>
            </a:pPr>
            <a:r>
              <a:rPr lang="en-US" altLang="en-US" sz="3791" b="1" dirty="0">
                <a:solidFill>
                  <a:srgbClr val="7030A0"/>
                </a:solidFill>
                <a:latin typeface="HP001 4 hàng" pitchFamily="34" charset="0"/>
              </a:rPr>
              <a:t>                                                                                             </a:t>
            </a:r>
          </a:p>
          <a:p>
            <a:pPr defTabSz="1312748">
              <a:spcAft>
                <a:spcPts val="748"/>
              </a:spcAft>
              <a:defRPr/>
            </a:pPr>
            <a:r>
              <a:rPr lang="en-US" altLang="en-US" sz="3791" b="1" dirty="0">
                <a:solidFill>
                  <a:srgbClr val="7030A0"/>
                </a:solidFill>
                <a:latin typeface="HP001 4 hàng" pitchFamily="34" charset="0"/>
              </a:rPr>
              <a:t>  </a:t>
            </a:r>
          </a:p>
          <a:p>
            <a:pPr defTabSz="1312748">
              <a:spcAft>
                <a:spcPts val="748"/>
              </a:spcAft>
              <a:defRPr/>
            </a:pPr>
            <a:endParaRPr lang="en-US" altLang="en-US" sz="3791" b="1" dirty="0">
              <a:solidFill>
                <a:srgbClr val="7030A0"/>
              </a:solidFill>
              <a:latin typeface="HP001 4 hàng" pitchFamily="34" charset="0"/>
            </a:endParaRPr>
          </a:p>
          <a:p>
            <a:pPr defTabSz="1312748">
              <a:spcAft>
                <a:spcPts val="748"/>
              </a:spcAft>
              <a:defRPr/>
            </a:pPr>
            <a:endParaRPr lang="en-US" altLang="en-US" sz="3791" b="1" dirty="0">
              <a:solidFill>
                <a:srgbClr val="7030A0"/>
              </a:solidFill>
              <a:latin typeface="HP001 4 hàng" pitchFamily="34" charset="0"/>
            </a:endParaRPr>
          </a:p>
          <a:p>
            <a:pPr defTabSz="1312748">
              <a:spcAft>
                <a:spcPts val="748"/>
              </a:spcAft>
              <a:defRPr/>
            </a:pPr>
            <a:endParaRPr lang="en-US" altLang="en-US" sz="3791" b="1" dirty="0">
              <a:solidFill>
                <a:srgbClr val="7030A0"/>
              </a:solidFill>
              <a:latin typeface="HP001 4 hàng" pitchFamily="34" charset="0"/>
            </a:endParaRPr>
          </a:p>
          <a:p>
            <a:pPr defTabSz="1312748">
              <a:spcAft>
                <a:spcPts val="748"/>
              </a:spcAft>
              <a:defRPr/>
            </a:pPr>
            <a:endParaRPr lang="en-US" altLang="en-US" sz="3791" b="1" dirty="0">
              <a:solidFill>
                <a:srgbClr val="7030A0"/>
              </a:solidFill>
              <a:latin typeface="HP001 4 hàng" pitchFamily="34" charset="0"/>
            </a:endParaRPr>
          </a:p>
          <a:p>
            <a:pPr defTabSz="1312748">
              <a:spcAft>
                <a:spcPts val="748"/>
              </a:spcAft>
              <a:defRPr/>
            </a:pPr>
            <a:endParaRPr lang="en-US" altLang="en-US" sz="3791" b="1" dirty="0">
              <a:solidFill>
                <a:srgbClr val="7030A0"/>
              </a:solidFill>
              <a:latin typeface="HP001 4 hàng" pitchFamily="34" charset="0"/>
            </a:endParaRPr>
          </a:p>
          <a:p>
            <a:pPr defTabSz="1312748">
              <a:defRPr/>
            </a:pPr>
            <a:r>
              <a:rPr lang="en-US" altLang="en-US" sz="3791" b="1">
                <a:solidFill>
                  <a:srgbClr val="7030A0"/>
                </a:solidFill>
                <a:latin typeface="HP001 4 hàng" pitchFamily="34" charset="0"/>
              </a:rPr>
              <a:t>                 Bài 1 :</a:t>
            </a:r>
            <a:endParaRPr lang="en-US" altLang="en-US" sz="3791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10" name="Text Box 2">
            <a:extLst>
              <a:ext uri="{FF2B5EF4-FFF2-40B4-BE49-F238E27FC236}">
                <a16:creationId xmlns:a16="http://schemas.microsoft.com/office/drawing/2014/main" id="{2436FC2E-8D12-43AB-BEF7-B059D3896E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4596" y="1041551"/>
            <a:ext cx="10295933" cy="49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 defTabSz="1312748">
              <a:spcAft>
                <a:spcPts val="748"/>
              </a:spcAft>
              <a:defRPr/>
            </a:pPr>
            <a:r>
              <a:rPr lang="en-US" altLang="en-US" sz="3791" b="1">
                <a:solidFill>
                  <a:srgbClr val="7030A0"/>
                </a:solidFill>
                <a:latin typeface="HP001 4 hàng" pitchFamily="34" charset="0"/>
              </a:rPr>
              <a:t>Có 7 đèn lồng dạng khối trụ.</a:t>
            </a:r>
          </a:p>
        </p:txBody>
      </p:sp>
      <p:sp>
        <p:nvSpPr>
          <p:cNvPr id="12" name="Text Box 2">
            <a:extLst>
              <a:ext uri="{FF2B5EF4-FFF2-40B4-BE49-F238E27FC236}">
                <a16:creationId xmlns:a16="http://schemas.microsoft.com/office/drawing/2014/main" id="{68AC7C8A-2718-4503-822D-2A5F775508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8513" y="1784223"/>
            <a:ext cx="10295933" cy="49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 defTabSz="1312748">
              <a:spcAft>
                <a:spcPts val="748"/>
              </a:spcAft>
              <a:defRPr/>
            </a:pPr>
            <a:r>
              <a:rPr lang="en-US" altLang="en-US" sz="3791" b="1">
                <a:solidFill>
                  <a:srgbClr val="7030A0"/>
                </a:solidFill>
                <a:latin typeface="HP001 4 hàng" pitchFamily="34" charset="0"/>
              </a:rPr>
              <a:t>Có 12 đèn lồng dạng khối cầu.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76024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Oval 45">
            <a:extLst>
              <a:ext uri="{FF2B5EF4-FFF2-40B4-BE49-F238E27FC236}">
                <a16:creationId xmlns:a16="http://schemas.microsoft.com/office/drawing/2014/main" id="{CBAE5F18-9751-49CE-951E-6B9A53CD1437}"/>
              </a:ext>
            </a:extLst>
          </p:cNvPr>
          <p:cNvSpPr/>
          <p:nvPr/>
        </p:nvSpPr>
        <p:spPr>
          <a:xfrm>
            <a:off x="995872" y="1348370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1EA5065-8110-482C-9411-7E77AA13AF86}"/>
              </a:ext>
            </a:extLst>
          </p:cNvPr>
          <p:cNvSpPr txBox="1"/>
          <p:nvPr/>
        </p:nvSpPr>
        <p:spPr>
          <a:xfrm>
            <a:off x="1433194" y="1348370"/>
            <a:ext cx="52293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Chọn hình thích hợp đặt vào dấu “?”.</a:t>
            </a:r>
          </a:p>
        </p:txBody>
      </p:sp>
      <p:pic>
        <p:nvPicPr>
          <p:cNvPr id="48" name="Picture 47" descr="C:\Users\TUAN\Downloads\Luyện tập 1.png">
            <a:extLst>
              <a:ext uri="{FF2B5EF4-FFF2-40B4-BE49-F238E27FC236}">
                <a16:creationId xmlns:a16="http://schemas.microsoft.com/office/drawing/2014/main" id="{9CBBEC27-0E35-41A0-94FC-47FC667F90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641" y="-80214"/>
            <a:ext cx="2237784" cy="863493"/>
          </a:xfrm>
          <a:prstGeom prst="rect">
            <a:avLst/>
          </a:prstGeom>
          <a:noFill/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80454EDA-C86C-4972-8221-81B1C8C2B64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b="50000"/>
          <a:stretch/>
        </p:blipFill>
        <p:spPr>
          <a:xfrm>
            <a:off x="786424" y="2076725"/>
            <a:ext cx="10285650" cy="1352276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AAEAC198-7FCF-4DA8-927B-2A3CD9AE571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50000"/>
          <a:stretch/>
        </p:blipFill>
        <p:spPr>
          <a:xfrm>
            <a:off x="875519" y="4105137"/>
            <a:ext cx="10285650" cy="1352276"/>
          </a:xfrm>
          <a:prstGeom prst="rect">
            <a:avLst/>
          </a:prstGeom>
        </p:spPr>
      </p:pic>
      <p:sp>
        <p:nvSpPr>
          <p:cNvPr id="51" name="Rectangle 50">
            <a:extLst>
              <a:ext uri="{FF2B5EF4-FFF2-40B4-BE49-F238E27FC236}">
                <a16:creationId xmlns:a16="http://schemas.microsoft.com/office/drawing/2014/main" id="{E3D37B73-9DA4-418F-A7CE-A86882C4C7A5}"/>
              </a:ext>
            </a:extLst>
          </p:cNvPr>
          <p:cNvSpPr/>
          <p:nvPr/>
        </p:nvSpPr>
        <p:spPr>
          <a:xfrm>
            <a:off x="959927" y="2076725"/>
            <a:ext cx="3260383" cy="1352275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AD1F9AF0-6B24-4391-87AB-9F2D569F227B}"/>
              </a:ext>
            </a:extLst>
          </p:cNvPr>
          <p:cNvSpPr/>
          <p:nvPr/>
        </p:nvSpPr>
        <p:spPr>
          <a:xfrm>
            <a:off x="4313125" y="2076724"/>
            <a:ext cx="3260383" cy="1352275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CB14E7D4-4F79-49B1-8B43-1813B5E7B709}"/>
              </a:ext>
            </a:extLst>
          </p:cNvPr>
          <p:cNvSpPr/>
          <p:nvPr/>
        </p:nvSpPr>
        <p:spPr>
          <a:xfrm>
            <a:off x="7666323" y="2076724"/>
            <a:ext cx="3260383" cy="1352275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611B8769-B7AD-466F-A7E3-2B784D633F67}"/>
              </a:ext>
            </a:extLst>
          </p:cNvPr>
          <p:cNvSpPr/>
          <p:nvPr/>
        </p:nvSpPr>
        <p:spPr>
          <a:xfrm>
            <a:off x="1936652" y="1813828"/>
            <a:ext cx="942188" cy="186163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3950CDEF-12A9-4BCD-97CE-162DE39E90F6}"/>
              </a:ext>
            </a:extLst>
          </p:cNvPr>
          <p:cNvSpPr/>
          <p:nvPr/>
        </p:nvSpPr>
        <p:spPr>
          <a:xfrm>
            <a:off x="5295637" y="1810035"/>
            <a:ext cx="942188" cy="186163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A1FA2138-5CCD-43E3-86A4-7141D72C9C04}"/>
              </a:ext>
            </a:extLst>
          </p:cNvPr>
          <p:cNvSpPr/>
          <p:nvPr/>
        </p:nvSpPr>
        <p:spPr>
          <a:xfrm>
            <a:off x="8654622" y="1806242"/>
            <a:ext cx="942188" cy="186163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488925C5-CC9E-4231-8447-FBBB57EF0A06}"/>
              </a:ext>
            </a:extLst>
          </p:cNvPr>
          <p:cNvSpPr/>
          <p:nvPr/>
        </p:nvSpPr>
        <p:spPr>
          <a:xfrm>
            <a:off x="4815744" y="4663261"/>
            <a:ext cx="627421" cy="60911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4" name="Picture 13" descr="Digit 60">
            <a:extLst>
              <a:ext uri="{FF2B5EF4-FFF2-40B4-BE49-F238E27FC236}">
                <a16:creationId xmlns:a16="http://schemas.microsoft.com/office/drawing/2014/main" id="{6FF6EBCF-5FFB-4DB0-A752-B1C9B239DE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88379" y="457311"/>
            <a:ext cx="2057400" cy="11303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5484083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7" grpId="0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C:\Users\TUAN\Downloads\Luyện tập 1.png">
            <a:extLst>
              <a:ext uri="{FF2B5EF4-FFF2-40B4-BE49-F238E27FC236}">
                <a16:creationId xmlns:a16="http://schemas.microsoft.com/office/drawing/2014/main" id="{4E9F84CA-3567-4303-851D-553A16CF96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06194"/>
            <a:ext cx="2237784" cy="863493"/>
          </a:xfrm>
          <a:prstGeom prst="rect">
            <a:avLst/>
          </a:prstGeom>
          <a:noFill/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2864EDA8-C22B-4DE5-AB09-78D45D31ED39}"/>
              </a:ext>
            </a:extLst>
          </p:cNvPr>
          <p:cNvSpPr/>
          <p:nvPr/>
        </p:nvSpPr>
        <p:spPr>
          <a:xfrm>
            <a:off x="953669" y="1432776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1C30146-73BB-4248-8CBE-25B80B84B926}"/>
              </a:ext>
            </a:extLst>
          </p:cNvPr>
          <p:cNvSpPr txBox="1"/>
          <p:nvPr/>
        </p:nvSpPr>
        <p:spPr>
          <a:xfrm>
            <a:off x="1390991" y="1432776"/>
            <a:ext cx="30544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Bạn khối cầu sẽ rơi vào khoang khi phép tính có kết quả lớn nhất. Khoang đó có dạng khối trụ hay khối cầu?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8410548-56D9-47E1-B78F-925EDFA69F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72000" y="244406"/>
            <a:ext cx="6666331" cy="6171095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1D661E06-9496-40A6-BB5E-5DA872DCE5A4}"/>
              </a:ext>
            </a:extLst>
          </p:cNvPr>
          <p:cNvGrpSpPr/>
          <p:nvPr/>
        </p:nvGrpSpPr>
        <p:grpSpPr>
          <a:xfrm>
            <a:off x="5578691" y="3878491"/>
            <a:ext cx="662828" cy="662828"/>
            <a:chOff x="1750173" y="2926500"/>
            <a:chExt cx="662828" cy="662828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FB59FD10-0339-44D5-A171-3FBBEA4ED55E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26</a:t>
              </a:r>
              <a:endPara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C60F2A0-694B-4C31-9F73-6955408AB275}"/>
                </a:ext>
              </a:extLst>
            </p:cNvPr>
            <p:cNvSpPr txBox="1"/>
            <p:nvPr/>
          </p:nvSpPr>
          <p:spPr>
            <a:xfrm>
              <a:off x="1776676" y="2967336"/>
              <a:ext cx="636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42A6BE8-B2A4-4E0E-91AA-D1D51B0A448A}"/>
              </a:ext>
            </a:extLst>
          </p:cNvPr>
          <p:cNvGrpSpPr/>
          <p:nvPr/>
        </p:nvGrpSpPr>
        <p:grpSpPr>
          <a:xfrm>
            <a:off x="9011208" y="2766172"/>
            <a:ext cx="662828" cy="662828"/>
            <a:chOff x="1750173" y="2926500"/>
            <a:chExt cx="662828" cy="662828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81A749FB-07EC-4DF7-B15B-62AC7ADC54A6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26</a:t>
              </a:r>
              <a:endPara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4D234B4-0F76-4833-9821-46BE4BD2D41B}"/>
                </a:ext>
              </a:extLst>
            </p:cNvPr>
            <p:cNvSpPr txBox="1"/>
            <p:nvPr/>
          </p:nvSpPr>
          <p:spPr>
            <a:xfrm>
              <a:off x="1776676" y="2967336"/>
              <a:ext cx="636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B10F305-3D4F-4EF8-ADAB-49957593A9A8}"/>
              </a:ext>
            </a:extLst>
          </p:cNvPr>
          <p:cNvGrpSpPr/>
          <p:nvPr/>
        </p:nvGrpSpPr>
        <p:grpSpPr>
          <a:xfrm>
            <a:off x="5764586" y="5407820"/>
            <a:ext cx="662828" cy="662828"/>
            <a:chOff x="1750173" y="2926500"/>
            <a:chExt cx="662828" cy="662828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AC0EDBBE-F036-4455-9C56-05F8DC48E3E8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26</a:t>
              </a:r>
              <a:endPara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5E631FB-61F0-4795-A93B-100830A47E68}"/>
                </a:ext>
              </a:extLst>
            </p:cNvPr>
            <p:cNvSpPr txBox="1"/>
            <p:nvPr/>
          </p:nvSpPr>
          <p:spPr>
            <a:xfrm>
              <a:off x="1762608" y="2967336"/>
              <a:ext cx="636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3DAFB113-A0F0-4C8F-9AA7-32253EB41454}"/>
              </a:ext>
            </a:extLst>
          </p:cNvPr>
          <p:cNvGrpSpPr/>
          <p:nvPr/>
        </p:nvGrpSpPr>
        <p:grpSpPr>
          <a:xfrm>
            <a:off x="8992604" y="4389783"/>
            <a:ext cx="662828" cy="662828"/>
            <a:chOff x="1750173" y="2926500"/>
            <a:chExt cx="662828" cy="662828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75F370C5-6E17-4351-8A97-3D415CB17F7D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26</a:t>
              </a:r>
              <a:endPara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A90D2A0-EC65-4D16-91FF-E1DFBC750727}"/>
                </a:ext>
              </a:extLst>
            </p:cNvPr>
            <p:cNvSpPr txBox="1"/>
            <p:nvPr/>
          </p:nvSpPr>
          <p:spPr>
            <a:xfrm>
              <a:off x="1776676" y="2967336"/>
              <a:ext cx="636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5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80DDC585-5953-48A6-AC59-818F9EE92EC3}"/>
              </a:ext>
            </a:extLst>
          </p:cNvPr>
          <p:cNvSpPr/>
          <p:nvPr/>
        </p:nvSpPr>
        <p:spPr>
          <a:xfrm>
            <a:off x="6850380" y="1805940"/>
            <a:ext cx="1371600" cy="3436620"/>
          </a:xfrm>
          <a:custGeom>
            <a:avLst/>
            <a:gdLst>
              <a:gd name="connsiteX0" fmla="*/ 1402360 w 1402360"/>
              <a:gd name="connsiteY0" fmla="*/ 0 h 3436620"/>
              <a:gd name="connsiteX1" fmla="*/ 1128040 w 1402360"/>
              <a:gd name="connsiteY1" fmla="*/ 22860 h 3436620"/>
              <a:gd name="connsiteX2" fmla="*/ 1105180 w 1402360"/>
              <a:gd name="connsiteY2" fmla="*/ 30480 h 3436620"/>
              <a:gd name="connsiteX3" fmla="*/ 1074700 w 1402360"/>
              <a:gd name="connsiteY3" fmla="*/ 38100 h 3436620"/>
              <a:gd name="connsiteX4" fmla="*/ 1044220 w 1402360"/>
              <a:gd name="connsiteY4" fmla="*/ 53340 h 3436620"/>
              <a:gd name="connsiteX5" fmla="*/ 990880 w 1402360"/>
              <a:gd name="connsiteY5" fmla="*/ 68580 h 3436620"/>
              <a:gd name="connsiteX6" fmla="*/ 945160 w 1402360"/>
              <a:gd name="connsiteY6" fmla="*/ 91440 h 3436620"/>
              <a:gd name="connsiteX7" fmla="*/ 922300 w 1402360"/>
              <a:gd name="connsiteY7" fmla="*/ 99060 h 3436620"/>
              <a:gd name="connsiteX8" fmla="*/ 876580 w 1402360"/>
              <a:gd name="connsiteY8" fmla="*/ 129540 h 3436620"/>
              <a:gd name="connsiteX9" fmla="*/ 823240 w 1402360"/>
              <a:gd name="connsiteY9" fmla="*/ 190500 h 3436620"/>
              <a:gd name="connsiteX10" fmla="*/ 792760 w 1402360"/>
              <a:gd name="connsiteY10" fmla="*/ 228600 h 3436620"/>
              <a:gd name="connsiteX11" fmla="*/ 754660 w 1402360"/>
              <a:gd name="connsiteY11" fmla="*/ 259080 h 3436620"/>
              <a:gd name="connsiteX12" fmla="*/ 724180 w 1402360"/>
              <a:gd name="connsiteY12" fmla="*/ 304800 h 3436620"/>
              <a:gd name="connsiteX13" fmla="*/ 701320 w 1402360"/>
              <a:gd name="connsiteY13" fmla="*/ 327660 h 3436620"/>
              <a:gd name="connsiteX14" fmla="*/ 647980 w 1402360"/>
              <a:gd name="connsiteY14" fmla="*/ 396240 h 3436620"/>
              <a:gd name="connsiteX15" fmla="*/ 617500 w 1402360"/>
              <a:gd name="connsiteY15" fmla="*/ 434340 h 3436620"/>
              <a:gd name="connsiteX16" fmla="*/ 609880 w 1402360"/>
              <a:gd name="connsiteY16" fmla="*/ 457200 h 3436620"/>
              <a:gd name="connsiteX17" fmla="*/ 594640 w 1402360"/>
              <a:gd name="connsiteY17" fmla="*/ 487680 h 3436620"/>
              <a:gd name="connsiteX18" fmla="*/ 579400 w 1402360"/>
              <a:gd name="connsiteY18" fmla="*/ 510540 h 3436620"/>
              <a:gd name="connsiteX19" fmla="*/ 564160 w 1402360"/>
              <a:gd name="connsiteY19" fmla="*/ 556260 h 3436620"/>
              <a:gd name="connsiteX20" fmla="*/ 556540 w 1402360"/>
              <a:gd name="connsiteY20" fmla="*/ 579120 h 3436620"/>
              <a:gd name="connsiteX21" fmla="*/ 541300 w 1402360"/>
              <a:gd name="connsiteY21" fmla="*/ 609600 h 3436620"/>
              <a:gd name="connsiteX22" fmla="*/ 526060 w 1402360"/>
              <a:gd name="connsiteY22" fmla="*/ 678180 h 3436620"/>
              <a:gd name="connsiteX23" fmla="*/ 518440 w 1402360"/>
              <a:gd name="connsiteY23" fmla="*/ 701040 h 3436620"/>
              <a:gd name="connsiteX24" fmla="*/ 510820 w 1402360"/>
              <a:gd name="connsiteY24" fmla="*/ 731520 h 3436620"/>
              <a:gd name="connsiteX25" fmla="*/ 495580 w 1402360"/>
              <a:gd name="connsiteY25" fmla="*/ 777240 h 3436620"/>
              <a:gd name="connsiteX26" fmla="*/ 480340 w 1402360"/>
              <a:gd name="connsiteY26" fmla="*/ 845820 h 3436620"/>
              <a:gd name="connsiteX27" fmla="*/ 472720 w 1402360"/>
              <a:gd name="connsiteY27" fmla="*/ 868680 h 3436620"/>
              <a:gd name="connsiteX28" fmla="*/ 465100 w 1402360"/>
              <a:gd name="connsiteY28" fmla="*/ 906780 h 3436620"/>
              <a:gd name="connsiteX29" fmla="*/ 442240 w 1402360"/>
              <a:gd name="connsiteY29" fmla="*/ 998220 h 3436620"/>
              <a:gd name="connsiteX30" fmla="*/ 434620 w 1402360"/>
              <a:gd name="connsiteY30" fmla="*/ 1028700 h 3436620"/>
              <a:gd name="connsiteX31" fmla="*/ 419380 w 1402360"/>
              <a:gd name="connsiteY31" fmla="*/ 1074420 h 3436620"/>
              <a:gd name="connsiteX32" fmla="*/ 411760 w 1402360"/>
              <a:gd name="connsiteY32" fmla="*/ 1135380 h 3436620"/>
              <a:gd name="connsiteX33" fmla="*/ 396520 w 1402360"/>
              <a:gd name="connsiteY33" fmla="*/ 1219200 h 3436620"/>
              <a:gd name="connsiteX34" fmla="*/ 381280 w 1402360"/>
              <a:gd name="connsiteY34" fmla="*/ 1379220 h 3436620"/>
              <a:gd name="connsiteX35" fmla="*/ 366040 w 1402360"/>
              <a:gd name="connsiteY35" fmla="*/ 1455420 h 3436620"/>
              <a:gd name="connsiteX36" fmla="*/ 358420 w 1402360"/>
              <a:gd name="connsiteY36" fmla="*/ 1661160 h 3436620"/>
              <a:gd name="connsiteX37" fmla="*/ 350800 w 1402360"/>
              <a:gd name="connsiteY37" fmla="*/ 1684020 h 3436620"/>
              <a:gd name="connsiteX38" fmla="*/ 343180 w 1402360"/>
              <a:gd name="connsiteY38" fmla="*/ 1744980 h 3436620"/>
              <a:gd name="connsiteX39" fmla="*/ 327940 w 1402360"/>
              <a:gd name="connsiteY39" fmla="*/ 1790700 h 3436620"/>
              <a:gd name="connsiteX40" fmla="*/ 320320 w 1402360"/>
              <a:gd name="connsiteY40" fmla="*/ 1859280 h 3436620"/>
              <a:gd name="connsiteX41" fmla="*/ 312700 w 1402360"/>
              <a:gd name="connsiteY41" fmla="*/ 1943100 h 3436620"/>
              <a:gd name="connsiteX42" fmla="*/ 297460 w 1402360"/>
              <a:gd name="connsiteY42" fmla="*/ 2042160 h 3436620"/>
              <a:gd name="connsiteX43" fmla="*/ 282220 w 1402360"/>
              <a:gd name="connsiteY43" fmla="*/ 2263140 h 3436620"/>
              <a:gd name="connsiteX44" fmla="*/ 266980 w 1402360"/>
              <a:gd name="connsiteY44" fmla="*/ 2339340 h 3436620"/>
              <a:gd name="connsiteX45" fmla="*/ 259360 w 1402360"/>
              <a:gd name="connsiteY45" fmla="*/ 2385060 h 3436620"/>
              <a:gd name="connsiteX46" fmla="*/ 244120 w 1402360"/>
              <a:gd name="connsiteY46" fmla="*/ 2430780 h 3436620"/>
              <a:gd name="connsiteX47" fmla="*/ 228880 w 1402360"/>
              <a:gd name="connsiteY47" fmla="*/ 2499360 h 3436620"/>
              <a:gd name="connsiteX48" fmla="*/ 213640 w 1402360"/>
              <a:gd name="connsiteY48" fmla="*/ 2522220 h 3436620"/>
              <a:gd name="connsiteX49" fmla="*/ 198400 w 1402360"/>
              <a:gd name="connsiteY49" fmla="*/ 2575560 h 3436620"/>
              <a:gd name="connsiteX50" fmla="*/ 190780 w 1402360"/>
              <a:gd name="connsiteY50" fmla="*/ 2606040 h 3436620"/>
              <a:gd name="connsiteX51" fmla="*/ 167920 w 1402360"/>
              <a:gd name="connsiteY51" fmla="*/ 2674620 h 3436620"/>
              <a:gd name="connsiteX52" fmla="*/ 160300 w 1402360"/>
              <a:gd name="connsiteY52" fmla="*/ 2697480 h 3436620"/>
              <a:gd name="connsiteX53" fmla="*/ 152680 w 1402360"/>
              <a:gd name="connsiteY53" fmla="*/ 2727960 h 3436620"/>
              <a:gd name="connsiteX54" fmla="*/ 137440 w 1402360"/>
              <a:gd name="connsiteY54" fmla="*/ 2750820 h 3436620"/>
              <a:gd name="connsiteX55" fmla="*/ 122200 w 1402360"/>
              <a:gd name="connsiteY55" fmla="*/ 2804160 h 3436620"/>
              <a:gd name="connsiteX56" fmla="*/ 106960 w 1402360"/>
              <a:gd name="connsiteY56" fmla="*/ 2849880 h 3436620"/>
              <a:gd name="connsiteX57" fmla="*/ 99340 w 1402360"/>
              <a:gd name="connsiteY57" fmla="*/ 2872740 h 3436620"/>
              <a:gd name="connsiteX58" fmla="*/ 84100 w 1402360"/>
              <a:gd name="connsiteY58" fmla="*/ 2933700 h 3436620"/>
              <a:gd name="connsiteX59" fmla="*/ 76480 w 1402360"/>
              <a:gd name="connsiteY59" fmla="*/ 2956560 h 3436620"/>
              <a:gd name="connsiteX60" fmla="*/ 68860 w 1402360"/>
              <a:gd name="connsiteY60" fmla="*/ 2994660 h 3436620"/>
              <a:gd name="connsiteX61" fmla="*/ 53620 w 1402360"/>
              <a:gd name="connsiteY61" fmla="*/ 3040380 h 3436620"/>
              <a:gd name="connsiteX62" fmla="*/ 46000 w 1402360"/>
              <a:gd name="connsiteY62" fmla="*/ 3070860 h 3436620"/>
              <a:gd name="connsiteX63" fmla="*/ 38380 w 1402360"/>
              <a:gd name="connsiteY63" fmla="*/ 3108960 h 3436620"/>
              <a:gd name="connsiteX64" fmla="*/ 30760 w 1402360"/>
              <a:gd name="connsiteY64" fmla="*/ 3131820 h 3436620"/>
              <a:gd name="connsiteX65" fmla="*/ 15520 w 1402360"/>
              <a:gd name="connsiteY65" fmla="*/ 3230880 h 3436620"/>
              <a:gd name="connsiteX66" fmla="*/ 7900 w 1402360"/>
              <a:gd name="connsiteY66" fmla="*/ 3268980 h 3436620"/>
              <a:gd name="connsiteX67" fmla="*/ 280 w 1402360"/>
              <a:gd name="connsiteY67" fmla="*/ 3436620 h 3436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1402360" h="3436620">
                <a:moveTo>
                  <a:pt x="1402360" y="0"/>
                </a:moveTo>
                <a:cubicBezTo>
                  <a:pt x="1359680" y="1778"/>
                  <a:pt x="1193021" y="1200"/>
                  <a:pt x="1128040" y="22860"/>
                </a:cubicBezTo>
                <a:cubicBezTo>
                  <a:pt x="1120420" y="25400"/>
                  <a:pt x="1112903" y="28273"/>
                  <a:pt x="1105180" y="30480"/>
                </a:cubicBezTo>
                <a:cubicBezTo>
                  <a:pt x="1095110" y="33357"/>
                  <a:pt x="1084506" y="34423"/>
                  <a:pt x="1074700" y="38100"/>
                </a:cubicBezTo>
                <a:cubicBezTo>
                  <a:pt x="1064064" y="42088"/>
                  <a:pt x="1054661" y="48865"/>
                  <a:pt x="1044220" y="53340"/>
                </a:cubicBezTo>
                <a:cubicBezTo>
                  <a:pt x="1025950" y="61170"/>
                  <a:pt x="1010214" y="63056"/>
                  <a:pt x="990880" y="68580"/>
                </a:cubicBezTo>
                <a:cubicBezTo>
                  <a:pt x="946189" y="81349"/>
                  <a:pt x="989688" y="69176"/>
                  <a:pt x="945160" y="91440"/>
                </a:cubicBezTo>
                <a:cubicBezTo>
                  <a:pt x="937976" y="95032"/>
                  <a:pt x="929321" y="95159"/>
                  <a:pt x="922300" y="99060"/>
                </a:cubicBezTo>
                <a:cubicBezTo>
                  <a:pt x="906289" y="107955"/>
                  <a:pt x="876580" y="129540"/>
                  <a:pt x="876580" y="129540"/>
                </a:cubicBezTo>
                <a:cubicBezTo>
                  <a:pt x="841020" y="182880"/>
                  <a:pt x="861340" y="165100"/>
                  <a:pt x="823240" y="190500"/>
                </a:cubicBezTo>
                <a:cubicBezTo>
                  <a:pt x="808405" y="235004"/>
                  <a:pt x="827227" y="194133"/>
                  <a:pt x="792760" y="228600"/>
                </a:cubicBezTo>
                <a:cubicBezTo>
                  <a:pt x="758293" y="263067"/>
                  <a:pt x="799164" y="244245"/>
                  <a:pt x="754660" y="259080"/>
                </a:cubicBezTo>
                <a:cubicBezTo>
                  <a:pt x="744500" y="274320"/>
                  <a:pt x="737132" y="291848"/>
                  <a:pt x="724180" y="304800"/>
                </a:cubicBezTo>
                <a:cubicBezTo>
                  <a:pt x="716560" y="312420"/>
                  <a:pt x="707936" y="319154"/>
                  <a:pt x="701320" y="327660"/>
                </a:cubicBezTo>
                <a:cubicBezTo>
                  <a:pt x="637519" y="409690"/>
                  <a:pt x="699879" y="344341"/>
                  <a:pt x="647980" y="396240"/>
                </a:cubicBezTo>
                <a:cubicBezTo>
                  <a:pt x="628827" y="453699"/>
                  <a:pt x="656891" y="385101"/>
                  <a:pt x="617500" y="434340"/>
                </a:cubicBezTo>
                <a:cubicBezTo>
                  <a:pt x="612482" y="440612"/>
                  <a:pt x="613044" y="449817"/>
                  <a:pt x="609880" y="457200"/>
                </a:cubicBezTo>
                <a:cubicBezTo>
                  <a:pt x="605405" y="467641"/>
                  <a:pt x="600276" y="477817"/>
                  <a:pt x="594640" y="487680"/>
                </a:cubicBezTo>
                <a:cubicBezTo>
                  <a:pt x="590096" y="495631"/>
                  <a:pt x="583119" y="502171"/>
                  <a:pt x="579400" y="510540"/>
                </a:cubicBezTo>
                <a:cubicBezTo>
                  <a:pt x="572876" y="525220"/>
                  <a:pt x="569240" y="541020"/>
                  <a:pt x="564160" y="556260"/>
                </a:cubicBezTo>
                <a:cubicBezTo>
                  <a:pt x="561620" y="563880"/>
                  <a:pt x="560132" y="571936"/>
                  <a:pt x="556540" y="579120"/>
                </a:cubicBezTo>
                <a:lnTo>
                  <a:pt x="541300" y="609600"/>
                </a:lnTo>
                <a:cubicBezTo>
                  <a:pt x="536062" y="635789"/>
                  <a:pt x="533234" y="653071"/>
                  <a:pt x="526060" y="678180"/>
                </a:cubicBezTo>
                <a:cubicBezTo>
                  <a:pt x="523853" y="685903"/>
                  <a:pt x="520647" y="693317"/>
                  <a:pt x="518440" y="701040"/>
                </a:cubicBezTo>
                <a:cubicBezTo>
                  <a:pt x="515563" y="711110"/>
                  <a:pt x="513829" y="721489"/>
                  <a:pt x="510820" y="731520"/>
                </a:cubicBezTo>
                <a:cubicBezTo>
                  <a:pt x="506204" y="746907"/>
                  <a:pt x="498730" y="761488"/>
                  <a:pt x="495580" y="777240"/>
                </a:cubicBezTo>
                <a:cubicBezTo>
                  <a:pt x="490342" y="803429"/>
                  <a:pt x="487514" y="820711"/>
                  <a:pt x="480340" y="845820"/>
                </a:cubicBezTo>
                <a:cubicBezTo>
                  <a:pt x="478133" y="853543"/>
                  <a:pt x="474668" y="860888"/>
                  <a:pt x="472720" y="868680"/>
                </a:cubicBezTo>
                <a:cubicBezTo>
                  <a:pt x="469579" y="881245"/>
                  <a:pt x="468012" y="894160"/>
                  <a:pt x="465100" y="906780"/>
                </a:cubicBezTo>
                <a:lnTo>
                  <a:pt x="442240" y="998220"/>
                </a:lnTo>
                <a:cubicBezTo>
                  <a:pt x="439700" y="1008380"/>
                  <a:pt x="437932" y="1018765"/>
                  <a:pt x="434620" y="1028700"/>
                </a:cubicBezTo>
                <a:lnTo>
                  <a:pt x="419380" y="1074420"/>
                </a:lnTo>
                <a:cubicBezTo>
                  <a:pt x="416840" y="1094740"/>
                  <a:pt x="414656" y="1115108"/>
                  <a:pt x="411760" y="1135380"/>
                </a:cubicBezTo>
                <a:cubicBezTo>
                  <a:pt x="406885" y="1169502"/>
                  <a:pt x="403084" y="1186381"/>
                  <a:pt x="396520" y="1219200"/>
                </a:cubicBezTo>
                <a:cubicBezTo>
                  <a:pt x="391440" y="1272540"/>
                  <a:pt x="394275" y="1327238"/>
                  <a:pt x="381280" y="1379220"/>
                </a:cubicBezTo>
                <a:cubicBezTo>
                  <a:pt x="369913" y="1424689"/>
                  <a:pt x="375382" y="1399370"/>
                  <a:pt x="366040" y="1455420"/>
                </a:cubicBezTo>
                <a:cubicBezTo>
                  <a:pt x="363500" y="1524000"/>
                  <a:pt x="362985" y="1592685"/>
                  <a:pt x="358420" y="1661160"/>
                </a:cubicBezTo>
                <a:cubicBezTo>
                  <a:pt x="357886" y="1669174"/>
                  <a:pt x="352237" y="1676117"/>
                  <a:pt x="350800" y="1684020"/>
                </a:cubicBezTo>
                <a:cubicBezTo>
                  <a:pt x="347137" y="1704168"/>
                  <a:pt x="347471" y="1724956"/>
                  <a:pt x="343180" y="1744980"/>
                </a:cubicBezTo>
                <a:cubicBezTo>
                  <a:pt x="339814" y="1760688"/>
                  <a:pt x="327940" y="1790700"/>
                  <a:pt x="327940" y="1790700"/>
                </a:cubicBezTo>
                <a:cubicBezTo>
                  <a:pt x="325400" y="1813560"/>
                  <a:pt x="322609" y="1836393"/>
                  <a:pt x="320320" y="1859280"/>
                </a:cubicBezTo>
                <a:cubicBezTo>
                  <a:pt x="317528" y="1887196"/>
                  <a:pt x="316180" y="1915261"/>
                  <a:pt x="312700" y="1943100"/>
                </a:cubicBezTo>
                <a:cubicBezTo>
                  <a:pt x="308556" y="1976250"/>
                  <a:pt x="302540" y="2009140"/>
                  <a:pt x="297460" y="2042160"/>
                </a:cubicBezTo>
                <a:cubicBezTo>
                  <a:pt x="293337" y="2116368"/>
                  <a:pt x="290889" y="2189450"/>
                  <a:pt x="282220" y="2263140"/>
                </a:cubicBezTo>
                <a:cubicBezTo>
                  <a:pt x="274760" y="2326554"/>
                  <a:pt x="277072" y="2288880"/>
                  <a:pt x="266980" y="2339340"/>
                </a:cubicBezTo>
                <a:cubicBezTo>
                  <a:pt x="263950" y="2354490"/>
                  <a:pt x="263107" y="2370071"/>
                  <a:pt x="259360" y="2385060"/>
                </a:cubicBezTo>
                <a:cubicBezTo>
                  <a:pt x="255464" y="2400645"/>
                  <a:pt x="247270" y="2415028"/>
                  <a:pt x="244120" y="2430780"/>
                </a:cubicBezTo>
                <a:cubicBezTo>
                  <a:pt x="242764" y="2437561"/>
                  <a:pt x="232915" y="2489944"/>
                  <a:pt x="228880" y="2499360"/>
                </a:cubicBezTo>
                <a:cubicBezTo>
                  <a:pt x="225272" y="2507778"/>
                  <a:pt x="218720" y="2514600"/>
                  <a:pt x="213640" y="2522220"/>
                </a:cubicBezTo>
                <a:cubicBezTo>
                  <a:pt x="189819" y="2617505"/>
                  <a:pt x="220264" y="2499038"/>
                  <a:pt x="198400" y="2575560"/>
                </a:cubicBezTo>
                <a:cubicBezTo>
                  <a:pt x="195523" y="2585630"/>
                  <a:pt x="193789" y="2596009"/>
                  <a:pt x="190780" y="2606040"/>
                </a:cubicBezTo>
                <a:cubicBezTo>
                  <a:pt x="183856" y="2629120"/>
                  <a:pt x="175540" y="2651760"/>
                  <a:pt x="167920" y="2674620"/>
                </a:cubicBezTo>
                <a:cubicBezTo>
                  <a:pt x="165380" y="2682240"/>
                  <a:pt x="162248" y="2689688"/>
                  <a:pt x="160300" y="2697480"/>
                </a:cubicBezTo>
                <a:cubicBezTo>
                  <a:pt x="157760" y="2707640"/>
                  <a:pt x="156805" y="2718334"/>
                  <a:pt x="152680" y="2727960"/>
                </a:cubicBezTo>
                <a:cubicBezTo>
                  <a:pt x="149072" y="2736378"/>
                  <a:pt x="141536" y="2742629"/>
                  <a:pt x="137440" y="2750820"/>
                </a:cubicBezTo>
                <a:cubicBezTo>
                  <a:pt x="131038" y="2763624"/>
                  <a:pt x="125862" y="2791953"/>
                  <a:pt x="122200" y="2804160"/>
                </a:cubicBezTo>
                <a:cubicBezTo>
                  <a:pt x="117584" y="2819547"/>
                  <a:pt x="112040" y="2834640"/>
                  <a:pt x="106960" y="2849880"/>
                </a:cubicBezTo>
                <a:cubicBezTo>
                  <a:pt x="104420" y="2857500"/>
                  <a:pt x="101288" y="2864948"/>
                  <a:pt x="99340" y="2872740"/>
                </a:cubicBezTo>
                <a:cubicBezTo>
                  <a:pt x="94260" y="2893060"/>
                  <a:pt x="90724" y="2913829"/>
                  <a:pt x="84100" y="2933700"/>
                </a:cubicBezTo>
                <a:cubicBezTo>
                  <a:pt x="81560" y="2941320"/>
                  <a:pt x="78428" y="2948768"/>
                  <a:pt x="76480" y="2956560"/>
                </a:cubicBezTo>
                <a:cubicBezTo>
                  <a:pt x="73339" y="2969125"/>
                  <a:pt x="72268" y="2982165"/>
                  <a:pt x="68860" y="2994660"/>
                </a:cubicBezTo>
                <a:cubicBezTo>
                  <a:pt x="64633" y="3010158"/>
                  <a:pt x="57516" y="3024795"/>
                  <a:pt x="53620" y="3040380"/>
                </a:cubicBezTo>
                <a:cubicBezTo>
                  <a:pt x="51080" y="3050540"/>
                  <a:pt x="48272" y="3060637"/>
                  <a:pt x="46000" y="3070860"/>
                </a:cubicBezTo>
                <a:cubicBezTo>
                  <a:pt x="43190" y="3083503"/>
                  <a:pt x="41521" y="3096395"/>
                  <a:pt x="38380" y="3108960"/>
                </a:cubicBezTo>
                <a:cubicBezTo>
                  <a:pt x="36432" y="3116752"/>
                  <a:pt x="33300" y="3124200"/>
                  <a:pt x="30760" y="3131820"/>
                </a:cubicBezTo>
                <a:cubicBezTo>
                  <a:pt x="25052" y="3171777"/>
                  <a:pt x="22568" y="3192113"/>
                  <a:pt x="15520" y="3230880"/>
                </a:cubicBezTo>
                <a:cubicBezTo>
                  <a:pt x="13203" y="3243623"/>
                  <a:pt x="10440" y="3256280"/>
                  <a:pt x="7900" y="3268980"/>
                </a:cubicBezTo>
                <a:cubicBezTo>
                  <a:pt x="-2250" y="3380625"/>
                  <a:pt x="280" y="3324745"/>
                  <a:pt x="280" y="3436620"/>
                </a:cubicBezTo>
              </a:path>
            </a:pathLst>
          </a:custGeom>
          <a:noFill/>
          <a:ln w="28575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FD3B5D5-D519-49DF-B3E7-CFE867BB6289}"/>
              </a:ext>
            </a:extLst>
          </p:cNvPr>
          <p:cNvSpPr txBox="1"/>
          <p:nvPr/>
        </p:nvSpPr>
        <p:spPr>
          <a:xfrm>
            <a:off x="676923" y="4721197"/>
            <a:ext cx="39731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anose="05000000000000000000" pitchFamily="2" charset="2"/>
              </a:rPr>
              <a:t> Khoang đó có dạng khối trụ.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2" name="Picture 31" descr="Digit 120">
            <a:extLst>
              <a:ext uri="{FF2B5EF4-FFF2-40B4-BE49-F238E27FC236}">
                <a16:creationId xmlns:a16="http://schemas.microsoft.com/office/drawing/2014/main" id="{DBA6445D-1C4C-4EC8-9282-9F0A35E0B5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32340" y="0"/>
            <a:ext cx="2057400" cy="11303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42268993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30" grpId="0" animBg="1"/>
      <p:bldP spid="3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val 31">
            <a:extLst>
              <a:ext uri="{FF2B5EF4-FFF2-40B4-BE49-F238E27FC236}">
                <a16:creationId xmlns:a16="http://schemas.microsoft.com/office/drawing/2014/main" id="{A27C67AF-4689-430D-B987-4D795F912C70}"/>
              </a:ext>
            </a:extLst>
          </p:cNvPr>
          <p:cNvSpPr/>
          <p:nvPr/>
        </p:nvSpPr>
        <p:spPr>
          <a:xfrm>
            <a:off x="2967936" y="618543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53D0DD9-E2D7-4B5C-935A-D8091A644467}"/>
              </a:ext>
            </a:extLst>
          </p:cNvPr>
          <p:cNvSpPr txBox="1"/>
          <p:nvPr/>
        </p:nvSpPr>
        <p:spPr>
          <a:xfrm>
            <a:off x="3405258" y="618543"/>
            <a:ext cx="7748517" cy="830997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Nếu xếp các hộp có dạng khối trụ theo cách dưới đây thì hình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ED008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sẽ cần bao nhiêu hộp?</a:t>
            </a:r>
          </a:p>
        </p:txBody>
      </p:sp>
      <p:pic>
        <p:nvPicPr>
          <p:cNvPr id="34" name="Picture 33" descr="C:\Users\TUAN\Downloads\Luyện tập 1.png">
            <a:extLst>
              <a:ext uri="{FF2B5EF4-FFF2-40B4-BE49-F238E27FC236}">
                <a16:creationId xmlns:a16="http://schemas.microsoft.com/office/drawing/2014/main" id="{47731CAC-C9A0-4F00-9EA7-3654CEFA29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3409" y="343685"/>
            <a:ext cx="2237784" cy="863493"/>
          </a:xfrm>
          <a:prstGeom prst="rect">
            <a:avLst/>
          </a:prstGeom>
          <a:noFill/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B5655993-A632-4681-B1AE-C257C23D39A3}"/>
              </a:ext>
            </a:extLst>
          </p:cNvPr>
          <p:cNvGrpSpPr/>
          <p:nvPr/>
        </p:nvGrpSpPr>
        <p:grpSpPr>
          <a:xfrm>
            <a:off x="1339242" y="1116923"/>
            <a:ext cx="10565941" cy="3691384"/>
            <a:chOff x="1339242" y="1116923"/>
            <a:chExt cx="10565941" cy="3691384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6148465E-2075-4DE2-A93D-F3EB7BBBE5E5}"/>
                </a:ext>
              </a:extLst>
            </p:cNvPr>
            <p:cNvGrpSpPr/>
            <p:nvPr/>
          </p:nvGrpSpPr>
          <p:grpSpPr>
            <a:xfrm>
              <a:off x="9183983" y="1116923"/>
              <a:ext cx="2721200" cy="3691384"/>
              <a:chOff x="8245135" y="3241917"/>
              <a:chExt cx="2246576" cy="3085652"/>
            </a:xfrm>
          </p:grpSpPr>
          <p:pic>
            <p:nvPicPr>
              <p:cNvPr id="40" name="Picture 39">
                <a:extLst>
                  <a:ext uri="{FF2B5EF4-FFF2-40B4-BE49-F238E27FC236}">
                    <a16:creationId xmlns:a16="http://schemas.microsoft.com/office/drawing/2014/main" id="{A32A48CC-3597-4195-844A-F0860794590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25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rcRect l="76971" t="-138" r="-415" b="138"/>
              <a:stretch/>
            </p:blipFill>
            <p:spPr>
              <a:xfrm>
                <a:off x="8345700" y="3241917"/>
                <a:ext cx="2146011" cy="3085652"/>
              </a:xfrm>
              <a:prstGeom prst="rect">
                <a:avLst/>
              </a:prstGeom>
            </p:spPr>
          </p:pic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C008B147-884E-4158-A9F6-2CBA4C4E43C0}"/>
                  </a:ext>
                </a:extLst>
              </p:cNvPr>
              <p:cNvSpPr/>
              <p:nvPr/>
            </p:nvSpPr>
            <p:spPr>
              <a:xfrm>
                <a:off x="8245135" y="5449518"/>
                <a:ext cx="447137" cy="40967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2434EE6F-3199-4C1C-8B90-2ACC1758E516}"/>
                </a:ext>
              </a:extLst>
            </p:cNvPr>
            <p:cNvGrpSpPr/>
            <p:nvPr/>
          </p:nvGrpSpPr>
          <p:grpSpPr>
            <a:xfrm>
              <a:off x="1339242" y="1589618"/>
              <a:ext cx="7453066" cy="3085652"/>
              <a:chOff x="1339242" y="1589618"/>
              <a:chExt cx="7453066" cy="3085652"/>
            </a:xfrm>
          </p:grpSpPr>
          <p:pic>
            <p:nvPicPr>
              <p:cNvPr id="38" name="Picture 37">
                <a:extLst>
                  <a:ext uri="{FF2B5EF4-FFF2-40B4-BE49-F238E27FC236}">
                    <a16:creationId xmlns:a16="http://schemas.microsoft.com/office/drawing/2014/main" id="{BAD0AC58-5348-462F-A40C-7D26130F6C0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25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rcRect r="19717"/>
              <a:stretch/>
            </p:blipFill>
            <p:spPr>
              <a:xfrm>
                <a:off x="1339242" y="1589618"/>
                <a:ext cx="7348702" cy="3085652"/>
              </a:xfrm>
              <a:prstGeom prst="rect">
                <a:avLst/>
              </a:prstGeom>
            </p:spPr>
          </p:pic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6D4D24AA-EAA8-44A6-A7ED-50B1D76D12FA}"/>
                  </a:ext>
                </a:extLst>
              </p:cNvPr>
              <p:cNvSpPr/>
              <p:nvPr/>
            </p:nvSpPr>
            <p:spPr>
              <a:xfrm>
                <a:off x="8387376" y="2419643"/>
                <a:ext cx="404932" cy="58083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41CC16F9-D787-4556-8BCA-5E60FCE5244C}"/>
              </a:ext>
            </a:extLst>
          </p:cNvPr>
          <p:cNvGrpSpPr/>
          <p:nvPr/>
        </p:nvGrpSpPr>
        <p:grpSpPr>
          <a:xfrm>
            <a:off x="6335582" y="1688094"/>
            <a:ext cx="2615727" cy="2604597"/>
            <a:chOff x="5224234" y="3693947"/>
            <a:chExt cx="2615727" cy="2604597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8FD0618E-99C1-4491-AF10-924CEB5EDB8A}"/>
                </a:ext>
              </a:extLst>
            </p:cNvPr>
            <p:cNvSpPr/>
            <p:nvPr/>
          </p:nvSpPr>
          <p:spPr>
            <a:xfrm>
              <a:off x="5831596" y="5072583"/>
              <a:ext cx="1371062" cy="87805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286776B7-7476-4388-80A4-5AA70B980A23}"/>
                </a:ext>
              </a:extLst>
            </p:cNvPr>
            <p:cNvGrpSpPr/>
            <p:nvPr/>
          </p:nvGrpSpPr>
          <p:grpSpPr>
            <a:xfrm>
              <a:off x="5224234" y="3693947"/>
              <a:ext cx="2615727" cy="2604597"/>
              <a:chOff x="5663977" y="3129963"/>
              <a:chExt cx="2615727" cy="2604597"/>
            </a:xfrm>
          </p:grpSpPr>
          <p:pic>
            <p:nvPicPr>
              <p:cNvPr id="45" name="Picture 44">
                <a:extLst>
                  <a:ext uri="{FF2B5EF4-FFF2-40B4-BE49-F238E27FC236}">
                    <a16:creationId xmlns:a16="http://schemas.microsoft.com/office/drawing/2014/main" id="{815D21A3-AA97-4D25-9936-0B67CD501FA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harpenSoften amount="25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5663977" y="4824922"/>
                <a:ext cx="923925" cy="909638"/>
              </a:xfrm>
              <a:prstGeom prst="rect">
                <a:avLst/>
              </a:prstGeom>
            </p:spPr>
          </p:pic>
          <p:pic>
            <p:nvPicPr>
              <p:cNvPr id="46" name="Picture 45">
                <a:extLst>
                  <a:ext uri="{FF2B5EF4-FFF2-40B4-BE49-F238E27FC236}">
                    <a16:creationId xmlns:a16="http://schemas.microsoft.com/office/drawing/2014/main" id="{7D413A5B-0ABC-448A-99D1-BFC2A6704A5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harpenSoften amount="25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6227911" y="4824922"/>
                <a:ext cx="923925" cy="909638"/>
              </a:xfrm>
              <a:prstGeom prst="rect">
                <a:avLst/>
              </a:prstGeom>
            </p:spPr>
          </p:pic>
          <p:pic>
            <p:nvPicPr>
              <p:cNvPr id="47" name="Picture 46">
                <a:extLst>
                  <a:ext uri="{FF2B5EF4-FFF2-40B4-BE49-F238E27FC236}">
                    <a16:creationId xmlns:a16="http://schemas.microsoft.com/office/drawing/2014/main" id="{BC806CBE-164E-466C-B303-D0B66B85CCC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harpenSoften amount="25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6791845" y="4824922"/>
                <a:ext cx="923925" cy="909638"/>
              </a:xfrm>
              <a:prstGeom prst="rect">
                <a:avLst/>
              </a:prstGeom>
            </p:spPr>
          </p:pic>
          <p:pic>
            <p:nvPicPr>
              <p:cNvPr id="48" name="Picture 47">
                <a:extLst>
                  <a:ext uri="{FF2B5EF4-FFF2-40B4-BE49-F238E27FC236}">
                    <a16:creationId xmlns:a16="http://schemas.microsoft.com/office/drawing/2014/main" id="{A8AACCFD-279C-46FB-8EEB-73B08BE49F1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harpenSoften amount="25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7355779" y="4824922"/>
                <a:ext cx="923925" cy="909638"/>
              </a:xfrm>
              <a:prstGeom prst="rect">
                <a:avLst/>
              </a:prstGeom>
            </p:spPr>
          </p:pic>
          <p:pic>
            <p:nvPicPr>
              <p:cNvPr id="49" name="Picture 48">
                <a:extLst>
                  <a:ext uri="{FF2B5EF4-FFF2-40B4-BE49-F238E27FC236}">
                    <a16:creationId xmlns:a16="http://schemas.microsoft.com/office/drawing/2014/main" id="{CBCDE8B2-57CF-413C-9F56-3AC7F05D194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sharpenSoften amount="25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5906523" y="3129963"/>
                <a:ext cx="2109815" cy="1979460"/>
              </a:xfrm>
              <a:prstGeom prst="rect">
                <a:avLst/>
              </a:prstGeom>
            </p:spPr>
          </p:pic>
        </p:grpSp>
      </p:grpSp>
      <p:sp>
        <p:nvSpPr>
          <p:cNvPr id="50" name="Rectangle 49">
            <a:extLst>
              <a:ext uri="{FF2B5EF4-FFF2-40B4-BE49-F238E27FC236}">
                <a16:creationId xmlns:a16="http://schemas.microsoft.com/office/drawing/2014/main" id="{9B32F97A-299E-4835-A4F5-4DB8BDC1FD2C}"/>
              </a:ext>
            </a:extLst>
          </p:cNvPr>
          <p:cNvSpPr/>
          <p:nvPr/>
        </p:nvSpPr>
        <p:spPr>
          <a:xfrm>
            <a:off x="1479390" y="3429000"/>
            <a:ext cx="1066862" cy="717114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362BA757-1F06-4142-B71B-10028332E9A4}"/>
              </a:ext>
            </a:extLst>
          </p:cNvPr>
          <p:cNvSpPr/>
          <p:nvPr/>
        </p:nvSpPr>
        <p:spPr>
          <a:xfrm>
            <a:off x="2649277" y="3429000"/>
            <a:ext cx="1528828" cy="717114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F5A68695-1ECD-4ECE-A6F3-6971F14BA834}"/>
              </a:ext>
            </a:extLst>
          </p:cNvPr>
          <p:cNvSpPr/>
          <p:nvPr/>
        </p:nvSpPr>
        <p:spPr>
          <a:xfrm>
            <a:off x="4281130" y="3431045"/>
            <a:ext cx="2121191" cy="717114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20095D1A-6205-483B-ACC1-B5AB5BB97A0A}"/>
              </a:ext>
            </a:extLst>
          </p:cNvPr>
          <p:cNvSpPr/>
          <p:nvPr/>
        </p:nvSpPr>
        <p:spPr>
          <a:xfrm>
            <a:off x="6491277" y="3435498"/>
            <a:ext cx="2301030" cy="717114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A71150FE-A5B3-4BFC-94BB-86187B22C5CF}"/>
              </a:ext>
            </a:extLst>
          </p:cNvPr>
          <p:cNvSpPr/>
          <p:nvPr/>
        </p:nvSpPr>
        <p:spPr>
          <a:xfrm>
            <a:off x="2896601" y="2819680"/>
            <a:ext cx="1066862" cy="717114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040AF905-86DA-4187-926F-4F8A75809636}"/>
              </a:ext>
            </a:extLst>
          </p:cNvPr>
          <p:cNvSpPr/>
          <p:nvPr/>
        </p:nvSpPr>
        <p:spPr>
          <a:xfrm>
            <a:off x="1681587" y="2819680"/>
            <a:ext cx="727568" cy="717114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9C0B29D8-2D43-4E8E-8015-06193D2A3CF5}"/>
              </a:ext>
            </a:extLst>
          </p:cNvPr>
          <p:cNvSpPr/>
          <p:nvPr/>
        </p:nvSpPr>
        <p:spPr>
          <a:xfrm>
            <a:off x="4628503" y="2819680"/>
            <a:ext cx="1528828" cy="717114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049F0740-D9B7-4503-98CA-2754F9555D0C}"/>
              </a:ext>
            </a:extLst>
          </p:cNvPr>
          <p:cNvSpPr/>
          <p:nvPr/>
        </p:nvSpPr>
        <p:spPr>
          <a:xfrm>
            <a:off x="6586280" y="2821724"/>
            <a:ext cx="2121191" cy="717114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0C119A40-B77B-4354-B590-1D0885A64DEC}"/>
              </a:ext>
            </a:extLst>
          </p:cNvPr>
          <p:cNvSpPr/>
          <p:nvPr/>
        </p:nvSpPr>
        <p:spPr>
          <a:xfrm>
            <a:off x="4849141" y="2264319"/>
            <a:ext cx="1066862" cy="717114"/>
          </a:xfrm>
          <a:prstGeom prst="rect">
            <a:avLst/>
          </a:prstGeom>
          <a:noFill/>
          <a:ln w="38100">
            <a:solidFill>
              <a:srgbClr val="8CC6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27746D29-A9C1-4575-ADBD-13D03A03CC01}"/>
              </a:ext>
            </a:extLst>
          </p:cNvPr>
          <p:cNvSpPr txBox="1"/>
          <p:nvPr/>
        </p:nvSpPr>
        <p:spPr>
          <a:xfrm>
            <a:off x="7399653" y="3506756"/>
            <a:ext cx="412292" cy="584775"/>
          </a:xfrm>
          <a:prstGeom prst="rect">
            <a:avLst/>
          </a:prstGeom>
          <a:solidFill>
            <a:srgbClr val="0070C0"/>
          </a:solidFill>
          <a:ln w="28575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10155A4E-6CF2-4A1E-BD40-5F25AB547D03}"/>
              </a:ext>
            </a:extLst>
          </p:cNvPr>
          <p:cNvSpPr/>
          <p:nvPr/>
        </p:nvSpPr>
        <p:spPr>
          <a:xfrm>
            <a:off x="3027008" y="2280699"/>
            <a:ext cx="727568" cy="717114"/>
          </a:xfrm>
          <a:prstGeom prst="rect">
            <a:avLst/>
          </a:prstGeom>
          <a:noFill/>
          <a:ln w="38100">
            <a:solidFill>
              <a:srgbClr val="8CC6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EDC4937E-480A-4124-AA59-B8FC6D082461}"/>
              </a:ext>
            </a:extLst>
          </p:cNvPr>
          <p:cNvSpPr/>
          <p:nvPr/>
        </p:nvSpPr>
        <p:spPr>
          <a:xfrm>
            <a:off x="6818212" y="2264222"/>
            <a:ext cx="1528828" cy="717114"/>
          </a:xfrm>
          <a:prstGeom prst="rect">
            <a:avLst/>
          </a:prstGeom>
          <a:noFill/>
          <a:ln w="38100">
            <a:solidFill>
              <a:srgbClr val="8CC6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3439464E-D919-4FA3-AC45-817AD062846A}"/>
              </a:ext>
            </a:extLst>
          </p:cNvPr>
          <p:cNvSpPr/>
          <p:nvPr/>
        </p:nvSpPr>
        <p:spPr>
          <a:xfrm>
            <a:off x="7218842" y="1732941"/>
            <a:ext cx="727568" cy="71711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09FC40BF-E28B-489C-91D6-2D21A9E9120B}"/>
              </a:ext>
            </a:extLst>
          </p:cNvPr>
          <p:cNvSpPr txBox="1"/>
          <p:nvPr/>
        </p:nvSpPr>
        <p:spPr>
          <a:xfrm>
            <a:off x="833297" y="3501667"/>
            <a:ext cx="412292" cy="584775"/>
          </a:xfrm>
          <a:prstGeom prst="rect">
            <a:avLst/>
          </a:prstGeom>
          <a:solidFill>
            <a:srgbClr val="0070C0"/>
          </a:solidFill>
          <a:ln w="28575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6F7BF42A-6DF9-449C-BB56-C84AD75078CF}"/>
              </a:ext>
            </a:extLst>
          </p:cNvPr>
          <p:cNvSpPr txBox="1"/>
          <p:nvPr/>
        </p:nvSpPr>
        <p:spPr>
          <a:xfrm>
            <a:off x="833297" y="2877695"/>
            <a:ext cx="412292" cy="584775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D65D6486-2A6A-4604-80D5-6F2C86E77CF1}"/>
              </a:ext>
            </a:extLst>
          </p:cNvPr>
          <p:cNvSpPr txBox="1"/>
          <p:nvPr/>
        </p:nvSpPr>
        <p:spPr>
          <a:xfrm>
            <a:off x="833297" y="2253955"/>
            <a:ext cx="412292" cy="584775"/>
          </a:xfrm>
          <a:prstGeom prst="rect">
            <a:avLst/>
          </a:prstGeom>
          <a:solidFill>
            <a:srgbClr val="92D050"/>
          </a:solidFill>
          <a:ln w="28575">
            <a:solidFill>
              <a:srgbClr val="92D050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0DF9D4EF-85CE-42A4-8FD3-55B93A4CF917}"/>
              </a:ext>
            </a:extLst>
          </p:cNvPr>
          <p:cNvSpPr txBox="1"/>
          <p:nvPr/>
        </p:nvSpPr>
        <p:spPr>
          <a:xfrm>
            <a:off x="833297" y="1625416"/>
            <a:ext cx="412292" cy="584775"/>
          </a:xfrm>
          <a:prstGeom prst="rect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27CBFC7A-D045-4BBC-8C99-7C9B2C9B0FF9}"/>
              </a:ext>
            </a:extLst>
          </p:cNvPr>
          <p:cNvSpPr txBox="1"/>
          <p:nvPr/>
        </p:nvSpPr>
        <p:spPr>
          <a:xfrm>
            <a:off x="833297" y="4796736"/>
            <a:ext cx="10224402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anose="05000000000000000000" pitchFamily="2" charset="2"/>
              </a:rPr>
              <a:t> Mỗi hình sẽ tăng thêm 1 hộp theo hàng ngang và tăng thêm 1 hàng theo hàng dọc. Vậy hình D sẽ có 10 hộp.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4648DC3A-C77C-41FE-A5C1-F766C79C7832}"/>
              </a:ext>
            </a:extLst>
          </p:cNvPr>
          <p:cNvSpPr txBox="1"/>
          <p:nvPr/>
        </p:nvSpPr>
        <p:spPr>
          <a:xfrm>
            <a:off x="7399653" y="2877695"/>
            <a:ext cx="412292" cy="584775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9649B2F5-48D3-43C0-B4D3-E6B1AC140842}"/>
              </a:ext>
            </a:extLst>
          </p:cNvPr>
          <p:cNvSpPr txBox="1"/>
          <p:nvPr/>
        </p:nvSpPr>
        <p:spPr>
          <a:xfrm>
            <a:off x="7407809" y="2253955"/>
            <a:ext cx="412292" cy="584775"/>
          </a:xfrm>
          <a:prstGeom prst="rect">
            <a:avLst/>
          </a:prstGeom>
          <a:solidFill>
            <a:srgbClr val="92D050"/>
          </a:solidFill>
          <a:ln w="28575">
            <a:solidFill>
              <a:srgbClr val="92D050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73AE0370-78A3-4AF2-B837-1ED43057EDAD}"/>
              </a:ext>
            </a:extLst>
          </p:cNvPr>
          <p:cNvSpPr txBox="1"/>
          <p:nvPr/>
        </p:nvSpPr>
        <p:spPr>
          <a:xfrm>
            <a:off x="7380154" y="1609906"/>
            <a:ext cx="412292" cy="584775"/>
          </a:xfrm>
          <a:prstGeom prst="rect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</a:p>
        </p:txBody>
      </p:sp>
      <p:pic>
        <p:nvPicPr>
          <p:cNvPr id="71" name="Picture 70" descr="Digit 120">
            <a:extLst>
              <a:ext uri="{FF2B5EF4-FFF2-40B4-BE49-F238E27FC236}">
                <a16:creationId xmlns:a16="http://schemas.microsoft.com/office/drawing/2014/main" id="{417BF2D9-EA35-48CE-8151-A14B93199D9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694989" y="-49458"/>
            <a:ext cx="1501483" cy="824889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9440502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4.81481E-6 L 0.12305 0.003 " pathEditMode="relative" rAng="0" ptsTypes="AA">
                                      <p:cBhvr>
                                        <p:cTn id="155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46" y="139"/>
                                    </p:animMotion>
                                  </p:childTnLst>
                                </p:cTn>
                              </p:par>
                              <p:par>
                                <p:cTn id="15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1.48148E-6 L 0.12331 0.00162 " pathEditMode="relative" rAng="0" ptsTypes="AA">
                                      <p:cBhvr>
                                        <p:cTn id="157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59" y="69"/>
                                    </p:animMotion>
                                  </p:childTnLst>
                                </p:cTn>
                              </p:par>
                              <p:par>
                                <p:cTn id="15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6 L 0.12266 -0.00024 " pathEditMode="relative" rAng="0" ptsTypes="AA">
                                      <p:cBhvr>
                                        <p:cTn id="159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33" y="-23"/>
                                    </p:animMotion>
                                  </p:childTnLst>
                                </p:cTn>
                              </p:par>
                              <p:par>
                                <p:cTn id="16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4.81481E-6 L 0.12539 0.00209 " pathEditMode="relative" rAng="0" ptsTypes="AA">
                                      <p:cBhvr>
                                        <p:cTn id="161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63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  <p:bldP spid="63" grpId="0" animBg="1"/>
      <p:bldP spid="64" grpId="0" animBg="1"/>
      <p:bldP spid="65" grpId="0" animBg="1"/>
      <p:bldP spid="66" grpId="0" animBg="1"/>
      <p:bldP spid="67" grpId="0"/>
      <p:bldP spid="68" grpId="0" animBg="1"/>
      <p:bldP spid="68" grpId="1" animBg="1"/>
      <p:bldP spid="69" grpId="0" animBg="1"/>
      <p:bldP spid="69" grpId="1" animBg="1"/>
      <p:bldP spid="70" grpId="0" animBg="1"/>
      <p:bldP spid="70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776262" y="8483"/>
            <a:ext cx="10894267" cy="6841034"/>
            <a:chOff x="631064" y="0"/>
            <a:chExt cx="10921286" cy="6858000"/>
          </a:xfrm>
        </p:grpSpPr>
        <p:pic>
          <p:nvPicPr>
            <p:cNvPr id="7" name="Picture 2" descr="E:\DT\Phần mềm\LuyenChuTieuHoc-2.8 (1)\LuyenChuTieuHoc-2.8\LuyenChuTieuHoc\Ảnh dòng kẻ sẵn cho môn toán\Dòng kẻ đen - 11 dòng - 15 ô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526"/>
            <a:stretch/>
          </p:blipFill>
          <p:spPr bwMode="auto">
            <a:xfrm>
              <a:off x="631064" y="0"/>
              <a:ext cx="10921286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1" name="Straight Connector 10"/>
            <p:cNvCxnSpPr/>
            <p:nvPr/>
          </p:nvCxnSpPr>
          <p:spPr>
            <a:xfrm>
              <a:off x="631064" y="1"/>
              <a:ext cx="0" cy="685799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521474" y="168533"/>
            <a:ext cx="10438555" cy="832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 defTabSz="1312748">
              <a:spcAft>
                <a:spcPts val="748"/>
              </a:spcAft>
              <a:defRPr/>
            </a:pPr>
            <a:endParaRPr lang="en-US" altLang="en-US" sz="3791" b="1" i="1" dirty="0">
              <a:solidFill>
                <a:srgbClr val="7030A0"/>
              </a:solidFill>
              <a:latin typeface="HP001 4 hàng" pitchFamily="34" charset="0"/>
            </a:endParaRPr>
          </a:p>
          <a:p>
            <a:pPr defTabSz="1312748">
              <a:spcAft>
                <a:spcPts val="748"/>
              </a:spcAft>
              <a:defRPr/>
            </a:pPr>
            <a:r>
              <a:rPr lang="en-US" altLang="en-US" sz="3791" b="1" dirty="0">
                <a:solidFill>
                  <a:srgbClr val="7030A0"/>
                </a:solidFill>
                <a:latin typeface="HP001 4 hàng" pitchFamily="34" charset="0"/>
              </a:rPr>
              <a:t>               </a:t>
            </a:r>
          </a:p>
          <a:p>
            <a:pPr defTabSz="1312748">
              <a:spcAft>
                <a:spcPts val="748"/>
              </a:spcAft>
              <a:defRPr/>
            </a:pPr>
            <a:r>
              <a:rPr lang="en-US" altLang="en-US" sz="3791" b="1" dirty="0">
                <a:solidFill>
                  <a:srgbClr val="7030A0"/>
                </a:solidFill>
                <a:latin typeface="HP001 4 hàng" pitchFamily="34" charset="0"/>
              </a:rPr>
              <a:t>                                                                                             </a:t>
            </a:r>
          </a:p>
          <a:p>
            <a:pPr defTabSz="1312748">
              <a:spcAft>
                <a:spcPts val="748"/>
              </a:spcAft>
              <a:defRPr/>
            </a:pPr>
            <a:r>
              <a:rPr lang="en-US" altLang="en-US" sz="3791" b="1" dirty="0">
                <a:solidFill>
                  <a:srgbClr val="7030A0"/>
                </a:solidFill>
                <a:latin typeface="HP001 4 hàng" pitchFamily="34" charset="0"/>
              </a:rPr>
              <a:t>  </a:t>
            </a:r>
          </a:p>
          <a:p>
            <a:pPr defTabSz="1312748">
              <a:spcAft>
                <a:spcPts val="748"/>
              </a:spcAft>
              <a:defRPr/>
            </a:pPr>
            <a:endParaRPr lang="en-US" altLang="en-US" sz="3791" b="1" dirty="0">
              <a:solidFill>
                <a:srgbClr val="7030A0"/>
              </a:solidFill>
              <a:latin typeface="HP001 4 hàng" pitchFamily="34" charset="0"/>
            </a:endParaRPr>
          </a:p>
          <a:p>
            <a:pPr defTabSz="1312748">
              <a:spcAft>
                <a:spcPts val="748"/>
              </a:spcAft>
              <a:defRPr/>
            </a:pPr>
            <a:endParaRPr lang="en-US" altLang="en-US" sz="3791" b="1" dirty="0">
              <a:solidFill>
                <a:srgbClr val="7030A0"/>
              </a:solidFill>
              <a:latin typeface="HP001 4 hàng" pitchFamily="34" charset="0"/>
            </a:endParaRPr>
          </a:p>
          <a:p>
            <a:pPr defTabSz="1312748">
              <a:spcAft>
                <a:spcPts val="748"/>
              </a:spcAft>
              <a:defRPr/>
            </a:pPr>
            <a:endParaRPr lang="en-US" altLang="en-US" sz="3791" b="1" dirty="0">
              <a:solidFill>
                <a:srgbClr val="7030A0"/>
              </a:solidFill>
              <a:latin typeface="HP001 4 hàng" pitchFamily="34" charset="0"/>
            </a:endParaRPr>
          </a:p>
          <a:p>
            <a:pPr defTabSz="1312748">
              <a:spcAft>
                <a:spcPts val="748"/>
              </a:spcAft>
              <a:defRPr/>
            </a:pPr>
            <a:endParaRPr lang="en-US" altLang="en-US" sz="3791" b="1" dirty="0">
              <a:solidFill>
                <a:srgbClr val="7030A0"/>
              </a:solidFill>
              <a:latin typeface="HP001 4 hàng" pitchFamily="34" charset="0"/>
            </a:endParaRPr>
          </a:p>
          <a:p>
            <a:pPr defTabSz="1312748">
              <a:spcAft>
                <a:spcPts val="748"/>
              </a:spcAft>
              <a:defRPr/>
            </a:pPr>
            <a:endParaRPr lang="en-US" altLang="en-US" sz="3791" b="1" dirty="0">
              <a:solidFill>
                <a:srgbClr val="7030A0"/>
              </a:solidFill>
              <a:latin typeface="HP001 4 hàng" pitchFamily="34" charset="0"/>
            </a:endParaRPr>
          </a:p>
          <a:p>
            <a:pPr defTabSz="1312748">
              <a:defRPr/>
            </a:pPr>
            <a:r>
              <a:rPr lang="en-US" altLang="en-US" sz="3791" b="1">
                <a:solidFill>
                  <a:srgbClr val="7030A0"/>
                </a:solidFill>
                <a:latin typeface="HP001 4 hàng" pitchFamily="34" charset="0"/>
              </a:rPr>
              <a:t>                 Bài 4 :</a:t>
            </a:r>
            <a:endParaRPr lang="en-US" altLang="en-US" sz="3791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10" name="Text Box 2">
            <a:extLst>
              <a:ext uri="{FF2B5EF4-FFF2-40B4-BE49-F238E27FC236}">
                <a16:creationId xmlns:a16="http://schemas.microsoft.com/office/drawing/2014/main" id="{2436FC2E-8D12-43AB-BEF7-B059D3896E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4596" y="1041551"/>
            <a:ext cx="10295933" cy="49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 defTabSz="1312748">
              <a:spcAft>
                <a:spcPts val="748"/>
              </a:spcAft>
              <a:defRPr/>
            </a:pPr>
            <a:r>
              <a:rPr lang="en-US" altLang="en-US" sz="3791" b="1">
                <a:solidFill>
                  <a:srgbClr val="7030A0"/>
                </a:solidFill>
                <a:latin typeface="HP001 4 hàng" pitchFamily="34" charset="0"/>
              </a:rPr>
              <a:t> Hình D cần 10 hộp thì sẽ xếp được dạng </a:t>
            </a:r>
          </a:p>
        </p:txBody>
      </p:sp>
      <p:sp>
        <p:nvSpPr>
          <p:cNvPr id="12" name="Text Box 2">
            <a:extLst>
              <a:ext uri="{FF2B5EF4-FFF2-40B4-BE49-F238E27FC236}">
                <a16:creationId xmlns:a16="http://schemas.microsoft.com/office/drawing/2014/main" id="{68AC7C8A-2718-4503-822D-2A5F775508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6261" y="1784223"/>
            <a:ext cx="10700042" cy="49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 defTabSz="1312748">
              <a:spcAft>
                <a:spcPts val="748"/>
              </a:spcAft>
              <a:defRPr/>
            </a:pPr>
            <a:r>
              <a:rPr lang="en-US" altLang="en-US" sz="3791" b="1">
                <a:solidFill>
                  <a:srgbClr val="7030A0"/>
                </a:solidFill>
                <a:latin typeface="HP001 4 hàng" pitchFamily="34" charset="0"/>
              </a:rPr>
              <a:t>khối trụ.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29344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图片 35">
            <a:extLst>
              <a:ext uri="{FF2B5EF4-FFF2-40B4-BE49-F238E27FC236}">
                <a16:creationId xmlns:a16="http://schemas.microsoft.com/office/drawing/2014/main" id="{F2913105-D98A-46DE-99B0-FB43124EAFC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81874" y="1375759"/>
            <a:ext cx="3429358" cy="4853802"/>
          </a:xfrm>
          <a:prstGeom prst="rect">
            <a:avLst/>
          </a:prstGeom>
        </p:spPr>
      </p:pic>
      <p:sp>
        <p:nvSpPr>
          <p:cNvPr id="2" name="Cloud 1">
            <a:extLst>
              <a:ext uri="{FF2B5EF4-FFF2-40B4-BE49-F238E27FC236}">
                <a16:creationId xmlns:a16="http://schemas.microsoft.com/office/drawing/2014/main" id="{0170D20E-AAE0-4C2C-A9BB-A5BD0CBC375E}"/>
              </a:ext>
            </a:extLst>
          </p:cNvPr>
          <p:cNvSpPr/>
          <p:nvPr/>
        </p:nvSpPr>
        <p:spPr>
          <a:xfrm rot="219724">
            <a:off x="4568179" y="1221544"/>
            <a:ext cx="6008783" cy="4661425"/>
          </a:xfrm>
          <a:custGeom>
            <a:avLst/>
            <a:gdLst>
              <a:gd name="connsiteX0" fmla="*/ 542459 w 6008783"/>
              <a:gd name="connsiteY0" fmla="*/ 1550571 h 4661425"/>
              <a:gd name="connsiteX1" fmla="*/ 782115 w 6008783"/>
              <a:gd name="connsiteY1" fmla="*/ 745288 h 4661425"/>
              <a:gd name="connsiteX2" fmla="*/ 1947986 w 6008783"/>
              <a:gd name="connsiteY2" fmla="*/ 561313 h 4661425"/>
              <a:gd name="connsiteX3" fmla="*/ 3123454 w 6008783"/>
              <a:gd name="connsiteY3" fmla="*/ 370324 h 4661425"/>
              <a:gd name="connsiteX4" fmla="*/ 3581485 w 6008783"/>
              <a:gd name="connsiteY4" fmla="*/ 21580 h 4661425"/>
              <a:gd name="connsiteX5" fmla="*/ 4149537 w 6008783"/>
              <a:gd name="connsiteY5" fmla="*/ 267708 h 4661425"/>
              <a:gd name="connsiteX6" fmla="*/ 4932626 w 6008783"/>
              <a:gd name="connsiteY6" fmla="*/ 74453 h 4661425"/>
              <a:gd name="connsiteX7" fmla="*/ 5329734 w 6008783"/>
              <a:gd name="connsiteY7" fmla="*/ 601669 h 4661425"/>
              <a:gd name="connsiteX8" fmla="*/ 5839368 w 6008783"/>
              <a:gd name="connsiteY8" fmla="*/ 1113346 h 4661425"/>
              <a:gd name="connsiteX9" fmla="*/ 5816557 w 6008783"/>
              <a:gd name="connsiteY9" fmla="*/ 1668185 h 4661425"/>
              <a:gd name="connsiteX10" fmla="*/ 5983190 w 6008783"/>
              <a:gd name="connsiteY10" fmla="*/ 2516522 h 4661425"/>
              <a:gd name="connsiteX11" fmla="*/ 5202604 w 6008783"/>
              <a:gd name="connsiteY11" fmla="*/ 3259112 h 4661425"/>
              <a:gd name="connsiteX12" fmla="*/ 4923168 w 6008783"/>
              <a:gd name="connsiteY12" fmla="*/ 3895419 h 4661425"/>
              <a:gd name="connsiteX13" fmla="*/ 3971777 w 6008783"/>
              <a:gd name="connsiteY13" fmla="*/ 3972462 h 4661425"/>
              <a:gd name="connsiteX14" fmla="*/ 3291895 w 6008783"/>
              <a:gd name="connsiteY14" fmla="*/ 4651282 h 4661425"/>
              <a:gd name="connsiteX15" fmla="*/ 2292239 w 6008783"/>
              <a:gd name="connsiteY15" fmla="*/ 4236933 h 4661425"/>
              <a:gd name="connsiteX16" fmla="*/ 807291 w 6008783"/>
              <a:gd name="connsiteY16" fmla="*/ 3827547 h 4661425"/>
              <a:gd name="connsiteX17" fmla="*/ 154392 w 6008783"/>
              <a:gd name="connsiteY17" fmla="*/ 3371979 h 4661425"/>
              <a:gd name="connsiteX18" fmla="*/ 293901 w 6008783"/>
              <a:gd name="connsiteY18" fmla="*/ 2757038 h 4661425"/>
              <a:gd name="connsiteX19" fmla="*/ -696 w 6008783"/>
              <a:gd name="connsiteY19" fmla="*/ 2126127 h 4661425"/>
              <a:gd name="connsiteX20" fmla="*/ 537313 w 6008783"/>
              <a:gd name="connsiteY20" fmla="*/ 1565353 h 4661425"/>
              <a:gd name="connsiteX21" fmla="*/ 542459 w 6008783"/>
              <a:gd name="connsiteY21" fmla="*/ 1550571 h 4661425"/>
              <a:gd name="connsiteX0" fmla="*/ 652759 w 6008783"/>
              <a:gd name="connsiteY0" fmla="*/ 2824586 h 4661425"/>
              <a:gd name="connsiteX1" fmla="*/ 300439 w 6008783"/>
              <a:gd name="connsiteY1" fmla="*/ 2738587 h 4661425"/>
              <a:gd name="connsiteX2" fmla="*/ 963630 w 6008783"/>
              <a:gd name="connsiteY2" fmla="*/ 3765719 h 4661425"/>
              <a:gd name="connsiteX3" fmla="*/ 809516 w 6008783"/>
              <a:gd name="connsiteY3" fmla="*/ 3806830 h 4661425"/>
              <a:gd name="connsiteX4" fmla="*/ 2291961 w 6008783"/>
              <a:gd name="connsiteY4" fmla="*/ 4217942 h 4661425"/>
              <a:gd name="connsiteX5" fmla="*/ 2199047 w 6008783"/>
              <a:gd name="connsiteY5" fmla="*/ 4030190 h 4661425"/>
              <a:gd name="connsiteX6" fmla="*/ 4009610 w 6008783"/>
              <a:gd name="connsiteY6" fmla="*/ 3749749 h 4661425"/>
              <a:gd name="connsiteX7" fmla="*/ 3972473 w 6008783"/>
              <a:gd name="connsiteY7" fmla="*/ 3955737 h 4661425"/>
              <a:gd name="connsiteX8" fmla="*/ 4747077 w 6008783"/>
              <a:gd name="connsiteY8" fmla="*/ 2476813 h 4661425"/>
              <a:gd name="connsiteX9" fmla="*/ 5199266 w 6008783"/>
              <a:gd name="connsiteY9" fmla="*/ 3246811 h 4661425"/>
              <a:gd name="connsiteX10" fmla="*/ 5813775 w 6008783"/>
              <a:gd name="connsiteY10" fmla="*/ 1656748 h 4661425"/>
              <a:gd name="connsiteX11" fmla="*/ 5612370 w 6008783"/>
              <a:gd name="connsiteY11" fmla="*/ 1945497 h 4661425"/>
              <a:gd name="connsiteX12" fmla="*/ 5330569 w 6008783"/>
              <a:gd name="connsiteY12" fmla="*/ 585483 h 4661425"/>
              <a:gd name="connsiteX13" fmla="*/ 5341140 w 6008783"/>
              <a:gd name="connsiteY13" fmla="*/ 721873 h 4661425"/>
              <a:gd name="connsiteX14" fmla="*/ 4044522 w 6008783"/>
              <a:gd name="connsiteY14" fmla="*/ 426434 h 4661425"/>
              <a:gd name="connsiteX15" fmla="*/ 4147729 w 6008783"/>
              <a:gd name="connsiteY15" fmla="*/ 252493 h 4661425"/>
              <a:gd name="connsiteX16" fmla="*/ 3079640 w 6008783"/>
              <a:gd name="connsiteY16" fmla="*/ 509303 h 4661425"/>
              <a:gd name="connsiteX17" fmla="*/ 3129574 w 6008783"/>
              <a:gd name="connsiteY17" fmla="*/ 359318 h 4661425"/>
              <a:gd name="connsiteX18" fmla="*/ 1947290 w 6008783"/>
              <a:gd name="connsiteY18" fmla="*/ 560234 h 4661425"/>
              <a:gd name="connsiteX19" fmla="*/ 2128110 w 6008783"/>
              <a:gd name="connsiteY19" fmla="*/ 705687 h 4661425"/>
              <a:gd name="connsiteX20" fmla="*/ 574033 w 6008783"/>
              <a:gd name="connsiteY20" fmla="*/ 1703686 h 4661425"/>
              <a:gd name="connsiteX21" fmla="*/ 542459 w 6008783"/>
              <a:gd name="connsiteY21" fmla="*/ 1550571 h 4661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008783" h="4661425" fill="none" extrusionOk="0">
                <a:moveTo>
                  <a:pt x="542459" y="1550571"/>
                </a:moveTo>
                <a:cubicBezTo>
                  <a:pt x="489159" y="1279034"/>
                  <a:pt x="604742" y="976033"/>
                  <a:pt x="782115" y="745288"/>
                </a:cubicBezTo>
                <a:cubicBezTo>
                  <a:pt x="1004667" y="337888"/>
                  <a:pt x="1567268" y="452712"/>
                  <a:pt x="1947986" y="561313"/>
                </a:cubicBezTo>
                <a:cubicBezTo>
                  <a:pt x="2145112" y="232606"/>
                  <a:pt x="2733806" y="120310"/>
                  <a:pt x="3123454" y="370324"/>
                </a:cubicBezTo>
                <a:cubicBezTo>
                  <a:pt x="3212136" y="219451"/>
                  <a:pt x="3416202" y="22870"/>
                  <a:pt x="3581485" y="21580"/>
                </a:cubicBezTo>
                <a:cubicBezTo>
                  <a:pt x="3821546" y="-25642"/>
                  <a:pt x="3974964" y="107274"/>
                  <a:pt x="4149537" y="267708"/>
                </a:cubicBezTo>
                <a:cubicBezTo>
                  <a:pt x="4317694" y="59007"/>
                  <a:pt x="4677518" y="-43256"/>
                  <a:pt x="4932626" y="74453"/>
                </a:cubicBezTo>
                <a:cubicBezTo>
                  <a:pt x="5136501" y="195854"/>
                  <a:pt x="5253545" y="360434"/>
                  <a:pt x="5329734" y="601669"/>
                </a:cubicBezTo>
                <a:cubicBezTo>
                  <a:pt x="5589524" y="671597"/>
                  <a:pt x="5756127" y="849356"/>
                  <a:pt x="5839368" y="1113346"/>
                </a:cubicBezTo>
                <a:cubicBezTo>
                  <a:pt x="5892569" y="1288541"/>
                  <a:pt x="5917344" y="1473328"/>
                  <a:pt x="5816557" y="1668185"/>
                </a:cubicBezTo>
                <a:cubicBezTo>
                  <a:pt x="5951062" y="1900521"/>
                  <a:pt x="6016225" y="2181738"/>
                  <a:pt x="5983190" y="2516522"/>
                </a:cubicBezTo>
                <a:cubicBezTo>
                  <a:pt x="5908929" y="2964341"/>
                  <a:pt x="5541634" y="3209272"/>
                  <a:pt x="5202604" y="3259112"/>
                </a:cubicBezTo>
                <a:cubicBezTo>
                  <a:pt x="5162558" y="3491915"/>
                  <a:pt x="5082952" y="3730138"/>
                  <a:pt x="4923168" y="3895419"/>
                </a:cubicBezTo>
                <a:cubicBezTo>
                  <a:pt x="4691653" y="4128524"/>
                  <a:pt x="4260817" y="4142557"/>
                  <a:pt x="3971777" y="3972462"/>
                </a:cubicBezTo>
                <a:cubicBezTo>
                  <a:pt x="3879065" y="4270839"/>
                  <a:pt x="3633741" y="4654609"/>
                  <a:pt x="3291895" y="4651282"/>
                </a:cubicBezTo>
                <a:cubicBezTo>
                  <a:pt x="2948409" y="4764804"/>
                  <a:pt x="2622679" y="4550892"/>
                  <a:pt x="2292239" y="4236933"/>
                </a:cubicBezTo>
                <a:cubicBezTo>
                  <a:pt x="1852100" y="4460147"/>
                  <a:pt x="1208901" y="4228443"/>
                  <a:pt x="807291" y="3827547"/>
                </a:cubicBezTo>
                <a:cubicBezTo>
                  <a:pt x="511831" y="3836777"/>
                  <a:pt x="264661" y="3689013"/>
                  <a:pt x="154392" y="3371979"/>
                </a:cubicBezTo>
                <a:cubicBezTo>
                  <a:pt x="155007" y="3133559"/>
                  <a:pt x="193126" y="2890716"/>
                  <a:pt x="293901" y="2757038"/>
                </a:cubicBezTo>
                <a:cubicBezTo>
                  <a:pt x="106146" y="2675562"/>
                  <a:pt x="29960" y="2418304"/>
                  <a:pt x="-696" y="2126127"/>
                </a:cubicBezTo>
                <a:cubicBezTo>
                  <a:pt x="-9260" y="1877435"/>
                  <a:pt x="234614" y="1542993"/>
                  <a:pt x="537313" y="1565353"/>
                </a:cubicBezTo>
                <a:cubicBezTo>
                  <a:pt x="538505" y="1560824"/>
                  <a:pt x="540944" y="1556484"/>
                  <a:pt x="542459" y="1550571"/>
                </a:cubicBezTo>
                <a:close/>
              </a:path>
              <a:path w="6008783" h="4661425" fill="none" extrusionOk="0">
                <a:moveTo>
                  <a:pt x="652759" y="2824586"/>
                </a:moveTo>
                <a:cubicBezTo>
                  <a:pt x="529459" y="2838665"/>
                  <a:pt x="396227" y="2812484"/>
                  <a:pt x="300439" y="2738587"/>
                </a:cubicBezTo>
                <a:moveTo>
                  <a:pt x="963630" y="3765719"/>
                </a:moveTo>
                <a:cubicBezTo>
                  <a:pt x="903504" y="3791418"/>
                  <a:pt x="865345" y="3813238"/>
                  <a:pt x="809516" y="3806830"/>
                </a:cubicBezTo>
                <a:moveTo>
                  <a:pt x="2291961" y="4217942"/>
                </a:moveTo>
                <a:cubicBezTo>
                  <a:pt x="2253791" y="4151468"/>
                  <a:pt x="2230787" y="4090019"/>
                  <a:pt x="2199047" y="4030190"/>
                </a:cubicBezTo>
                <a:moveTo>
                  <a:pt x="4009610" y="3749749"/>
                </a:moveTo>
                <a:cubicBezTo>
                  <a:pt x="4006745" y="3817810"/>
                  <a:pt x="3989739" y="3879418"/>
                  <a:pt x="3972473" y="3955737"/>
                </a:cubicBezTo>
                <a:moveTo>
                  <a:pt x="4747077" y="2476813"/>
                </a:moveTo>
                <a:cubicBezTo>
                  <a:pt x="5025629" y="2603496"/>
                  <a:pt x="5207908" y="2954693"/>
                  <a:pt x="5199266" y="3246811"/>
                </a:cubicBezTo>
                <a:moveTo>
                  <a:pt x="5813775" y="1656748"/>
                </a:moveTo>
                <a:cubicBezTo>
                  <a:pt x="5762440" y="1756298"/>
                  <a:pt x="5696614" y="1852543"/>
                  <a:pt x="5612370" y="1945497"/>
                </a:cubicBezTo>
                <a:moveTo>
                  <a:pt x="5330569" y="585483"/>
                </a:moveTo>
                <a:cubicBezTo>
                  <a:pt x="5335752" y="624608"/>
                  <a:pt x="5333874" y="667129"/>
                  <a:pt x="5341140" y="721873"/>
                </a:cubicBezTo>
                <a:moveTo>
                  <a:pt x="4044522" y="426434"/>
                </a:moveTo>
                <a:cubicBezTo>
                  <a:pt x="4072102" y="362121"/>
                  <a:pt x="4097569" y="302236"/>
                  <a:pt x="4147729" y="252493"/>
                </a:cubicBezTo>
                <a:moveTo>
                  <a:pt x="3079640" y="509303"/>
                </a:moveTo>
                <a:cubicBezTo>
                  <a:pt x="3100939" y="455521"/>
                  <a:pt x="3095394" y="409994"/>
                  <a:pt x="3129574" y="359318"/>
                </a:cubicBezTo>
                <a:moveTo>
                  <a:pt x="1947290" y="560234"/>
                </a:moveTo>
                <a:cubicBezTo>
                  <a:pt x="2023331" y="587428"/>
                  <a:pt x="2075373" y="647929"/>
                  <a:pt x="2128110" y="705687"/>
                </a:cubicBezTo>
                <a:moveTo>
                  <a:pt x="574033" y="1703686"/>
                </a:moveTo>
                <a:cubicBezTo>
                  <a:pt x="562489" y="1658778"/>
                  <a:pt x="543813" y="1608213"/>
                  <a:pt x="542459" y="1550571"/>
                </a:cubicBezTo>
              </a:path>
              <a:path w="6008783" h="4661425" stroke="0" extrusionOk="0">
                <a:moveTo>
                  <a:pt x="542459" y="1550571"/>
                </a:moveTo>
                <a:cubicBezTo>
                  <a:pt x="503364" y="1271815"/>
                  <a:pt x="636612" y="905983"/>
                  <a:pt x="782115" y="745288"/>
                </a:cubicBezTo>
                <a:cubicBezTo>
                  <a:pt x="1155158" y="454866"/>
                  <a:pt x="1582373" y="313018"/>
                  <a:pt x="1947986" y="561313"/>
                </a:cubicBezTo>
                <a:cubicBezTo>
                  <a:pt x="2213877" y="129993"/>
                  <a:pt x="2678908" y="5284"/>
                  <a:pt x="3123454" y="370324"/>
                </a:cubicBezTo>
                <a:cubicBezTo>
                  <a:pt x="3236841" y="200719"/>
                  <a:pt x="3386027" y="45063"/>
                  <a:pt x="3581485" y="21580"/>
                </a:cubicBezTo>
                <a:cubicBezTo>
                  <a:pt x="3802301" y="-19394"/>
                  <a:pt x="4027739" y="110661"/>
                  <a:pt x="4149537" y="267708"/>
                </a:cubicBezTo>
                <a:cubicBezTo>
                  <a:pt x="4368571" y="108252"/>
                  <a:pt x="4621136" y="-97998"/>
                  <a:pt x="4932626" y="74453"/>
                </a:cubicBezTo>
                <a:cubicBezTo>
                  <a:pt x="5134891" y="176546"/>
                  <a:pt x="5267249" y="368345"/>
                  <a:pt x="5329734" y="601669"/>
                </a:cubicBezTo>
                <a:cubicBezTo>
                  <a:pt x="5562321" y="709694"/>
                  <a:pt x="5785176" y="868595"/>
                  <a:pt x="5839368" y="1113346"/>
                </a:cubicBezTo>
                <a:cubicBezTo>
                  <a:pt x="5886528" y="1293086"/>
                  <a:pt x="5892442" y="1510453"/>
                  <a:pt x="5816557" y="1668185"/>
                </a:cubicBezTo>
                <a:cubicBezTo>
                  <a:pt x="5994988" y="1896793"/>
                  <a:pt x="6023213" y="2173455"/>
                  <a:pt x="5983190" y="2516522"/>
                </a:cubicBezTo>
                <a:cubicBezTo>
                  <a:pt x="5967754" y="2945443"/>
                  <a:pt x="5561829" y="3147878"/>
                  <a:pt x="5202604" y="3259112"/>
                </a:cubicBezTo>
                <a:cubicBezTo>
                  <a:pt x="5194592" y="3507575"/>
                  <a:pt x="5132727" y="3785344"/>
                  <a:pt x="4923168" y="3895419"/>
                </a:cubicBezTo>
                <a:cubicBezTo>
                  <a:pt x="4603706" y="4184964"/>
                  <a:pt x="4200576" y="4135818"/>
                  <a:pt x="3971777" y="3972462"/>
                </a:cubicBezTo>
                <a:cubicBezTo>
                  <a:pt x="3826015" y="4223629"/>
                  <a:pt x="3602810" y="4584476"/>
                  <a:pt x="3291895" y="4651282"/>
                </a:cubicBezTo>
                <a:cubicBezTo>
                  <a:pt x="2839357" y="4761774"/>
                  <a:pt x="2503140" y="4502262"/>
                  <a:pt x="2292239" y="4236933"/>
                </a:cubicBezTo>
                <a:cubicBezTo>
                  <a:pt x="1898681" y="4559225"/>
                  <a:pt x="1131383" y="4456800"/>
                  <a:pt x="807291" y="3827547"/>
                </a:cubicBezTo>
                <a:cubicBezTo>
                  <a:pt x="504925" y="3875085"/>
                  <a:pt x="226028" y="3592959"/>
                  <a:pt x="154392" y="3371979"/>
                </a:cubicBezTo>
                <a:cubicBezTo>
                  <a:pt x="87519" y="3184872"/>
                  <a:pt x="183917" y="2939100"/>
                  <a:pt x="293901" y="2757038"/>
                </a:cubicBezTo>
                <a:cubicBezTo>
                  <a:pt x="120103" y="2664843"/>
                  <a:pt x="-13846" y="2357805"/>
                  <a:pt x="-696" y="2126127"/>
                </a:cubicBezTo>
                <a:cubicBezTo>
                  <a:pt x="-21751" y="1778337"/>
                  <a:pt x="200075" y="1586705"/>
                  <a:pt x="537313" y="1565353"/>
                </a:cubicBezTo>
                <a:cubicBezTo>
                  <a:pt x="539037" y="1561095"/>
                  <a:pt x="541445" y="1554801"/>
                  <a:pt x="542459" y="1550571"/>
                </a:cubicBezTo>
                <a:close/>
              </a:path>
              <a:path w="6008783" h="4661425" fill="none" stroke="0" extrusionOk="0">
                <a:moveTo>
                  <a:pt x="652759" y="2824586"/>
                </a:moveTo>
                <a:cubicBezTo>
                  <a:pt x="511307" y="2823638"/>
                  <a:pt x="405985" y="2808375"/>
                  <a:pt x="300439" y="2738587"/>
                </a:cubicBezTo>
                <a:moveTo>
                  <a:pt x="963630" y="3765719"/>
                </a:moveTo>
                <a:cubicBezTo>
                  <a:pt x="910983" y="3781763"/>
                  <a:pt x="864036" y="3792570"/>
                  <a:pt x="809516" y="3806830"/>
                </a:cubicBezTo>
                <a:moveTo>
                  <a:pt x="2291961" y="4217942"/>
                </a:moveTo>
                <a:cubicBezTo>
                  <a:pt x="2265089" y="4159227"/>
                  <a:pt x="2221815" y="4103844"/>
                  <a:pt x="2199047" y="4030190"/>
                </a:cubicBezTo>
                <a:moveTo>
                  <a:pt x="4009610" y="3749749"/>
                </a:moveTo>
                <a:cubicBezTo>
                  <a:pt x="4015141" y="3833853"/>
                  <a:pt x="3994481" y="3906207"/>
                  <a:pt x="3972473" y="3955737"/>
                </a:cubicBezTo>
                <a:moveTo>
                  <a:pt x="4747077" y="2476813"/>
                </a:moveTo>
                <a:cubicBezTo>
                  <a:pt x="5040544" y="2552652"/>
                  <a:pt x="5227974" y="2977574"/>
                  <a:pt x="5199266" y="3246811"/>
                </a:cubicBezTo>
                <a:moveTo>
                  <a:pt x="5813775" y="1656748"/>
                </a:moveTo>
                <a:cubicBezTo>
                  <a:pt x="5745651" y="1771084"/>
                  <a:pt x="5677722" y="1886548"/>
                  <a:pt x="5612370" y="1945497"/>
                </a:cubicBezTo>
                <a:moveTo>
                  <a:pt x="5330569" y="585483"/>
                </a:moveTo>
                <a:cubicBezTo>
                  <a:pt x="5330268" y="623821"/>
                  <a:pt x="5348931" y="681645"/>
                  <a:pt x="5341140" y="721873"/>
                </a:cubicBezTo>
                <a:moveTo>
                  <a:pt x="4044522" y="426434"/>
                </a:moveTo>
                <a:cubicBezTo>
                  <a:pt x="4053990" y="372571"/>
                  <a:pt x="4108355" y="285196"/>
                  <a:pt x="4147729" y="252493"/>
                </a:cubicBezTo>
                <a:moveTo>
                  <a:pt x="3079640" y="509303"/>
                </a:moveTo>
                <a:cubicBezTo>
                  <a:pt x="3077929" y="454364"/>
                  <a:pt x="3120507" y="407772"/>
                  <a:pt x="3129574" y="359318"/>
                </a:cubicBezTo>
                <a:moveTo>
                  <a:pt x="1947290" y="560234"/>
                </a:moveTo>
                <a:cubicBezTo>
                  <a:pt x="2017941" y="599678"/>
                  <a:pt x="2087594" y="659659"/>
                  <a:pt x="2128110" y="705687"/>
                </a:cubicBezTo>
                <a:moveTo>
                  <a:pt x="574033" y="1703686"/>
                </a:moveTo>
                <a:cubicBezTo>
                  <a:pt x="561296" y="1645930"/>
                  <a:pt x="555132" y="1594082"/>
                  <a:pt x="542459" y="1550571"/>
                </a:cubicBezTo>
              </a:path>
            </a:pathLst>
          </a:custGeom>
          <a:solidFill>
            <a:schemeClr val="accent6">
              <a:alpha val="50000"/>
            </a:schemeClr>
          </a:solidFill>
          <a:ln w="12700">
            <a:solidFill>
              <a:schemeClr val="accent6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050119024">
                  <a:prstGeom prst="cloud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F28DD7-2077-4CB0-8A48-7F1DF2792AEF}"/>
              </a:ext>
            </a:extLst>
          </p:cNvPr>
          <p:cNvSpPr txBox="1"/>
          <p:nvPr/>
        </p:nvSpPr>
        <p:spPr>
          <a:xfrm>
            <a:off x="5224905" y="2727599"/>
            <a:ext cx="49117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err="1">
                <a:ln w="22225">
                  <a:solidFill>
                    <a:srgbClr val="00B05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Củng</a:t>
            </a:r>
            <a:r>
              <a:rPr kumimoji="0" lang="en-US" sz="7200" b="1" i="0" u="none" strike="noStrike" kern="1200" cap="none" spc="0" normalizeH="0" baseline="0" noProof="0" dirty="0">
                <a:ln w="22225">
                  <a:solidFill>
                    <a:srgbClr val="00B05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7200" b="1" i="0" u="none" strike="noStrike" kern="1200" cap="none" spc="0" normalizeH="0" baseline="0" noProof="0" dirty="0" err="1">
                <a:ln w="22225">
                  <a:solidFill>
                    <a:srgbClr val="00B05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cố</a:t>
            </a:r>
            <a:r>
              <a:rPr kumimoji="0" lang="en-US" sz="7200" b="1" i="0" u="none" strike="noStrike" kern="1200" cap="none" spc="0" normalizeH="0" baseline="0" noProof="0" dirty="0">
                <a:ln w="22225">
                  <a:solidFill>
                    <a:srgbClr val="00B05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7200" b="1" i="0" u="none" strike="noStrike" kern="1200" cap="none" spc="0" normalizeH="0" baseline="0" noProof="0" dirty="0" err="1">
                <a:ln w="22225">
                  <a:solidFill>
                    <a:srgbClr val="00B05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bài</a:t>
            </a:r>
            <a:r>
              <a:rPr kumimoji="0" lang="en-US" sz="7200" b="1" i="0" u="none" strike="noStrike" kern="1200" cap="none" spc="0" normalizeH="0" baseline="0" noProof="0" dirty="0">
                <a:ln w="22225">
                  <a:solidFill>
                    <a:srgbClr val="00B05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7200" b="1" i="0" u="none" strike="noStrike" kern="1200" cap="none" spc="0" normalizeH="0" baseline="0" noProof="0" dirty="0" err="1">
                <a:ln w="22225">
                  <a:solidFill>
                    <a:srgbClr val="00B05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học</a:t>
            </a:r>
            <a:endParaRPr kumimoji="0" lang="en-US" sz="7200" b="1" i="0" u="none" strike="noStrike" kern="1200" cap="none" spc="0" normalizeH="0" baseline="0" noProof="0" dirty="0">
              <a:ln w="22225">
                <a:solidFill>
                  <a:srgbClr val="00B050"/>
                </a:solidFill>
                <a:prstDash val="solid"/>
              </a:ln>
              <a:solidFill>
                <a:srgbClr val="FF0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441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图片 35">
            <a:extLst>
              <a:ext uri="{FF2B5EF4-FFF2-40B4-BE49-F238E27FC236}">
                <a16:creationId xmlns:a16="http://schemas.microsoft.com/office/drawing/2014/main" id="{F2913105-D98A-46DE-99B0-FB43124EAFC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81874" y="1375759"/>
            <a:ext cx="3429358" cy="4853802"/>
          </a:xfrm>
          <a:prstGeom prst="rect">
            <a:avLst/>
          </a:prstGeom>
        </p:spPr>
      </p:pic>
      <p:sp>
        <p:nvSpPr>
          <p:cNvPr id="2" name="Cloud 1">
            <a:extLst>
              <a:ext uri="{FF2B5EF4-FFF2-40B4-BE49-F238E27FC236}">
                <a16:creationId xmlns:a16="http://schemas.microsoft.com/office/drawing/2014/main" id="{0170D20E-AAE0-4C2C-A9BB-A5BD0CBC375E}"/>
              </a:ext>
            </a:extLst>
          </p:cNvPr>
          <p:cNvSpPr/>
          <p:nvPr/>
        </p:nvSpPr>
        <p:spPr>
          <a:xfrm rot="219724">
            <a:off x="4568179" y="1221544"/>
            <a:ext cx="6008783" cy="4661425"/>
          </a:xfrm>
          <a:custGeom>
            <a:avLst/>
            <a:gdLst>
              <a:gd name="connsiteX0" fmla="*/ 542459 w 6008783"/>
              <a:gd name="connsiteY0" fmla="*/ 1550571 h 4661425"/>
              <a:gd name="connsiteX1" fmla="*/ 782115 w 6008783"/>
              <a:gd name="connsiteY1" fmla="*/ 745288 h 4661425"/>
              <a:gd name="connsiteX2" fmla="*/ 1947986 w 6008783"/>
              <a:gd name="connsiteY2" fmla="*/ 561313 h 4661425"/>
              <a:gd name="connsiteX3" fmla="*/ 3123454 w 6008783"/>
              <a:gd name="connsiteY3" fmla="*/ 370324 h 4661425"/>
              <a:gd name="connsiteX4" fmla="*/ 3581485 w 6008783"/>
              <a:gd name="connsiteY4" fmla="*/ 21580 h 4661425"/>
              <a:gd name="connsiteX5" fmla="*/ 4149537 w 6008783"/>
              <a:gd name="connsiteY5" fmla="*/ 267708 h 4661425"/>
              <a:gd name="connsiteX6" fmla="*/ 4932626 w 6008783"/>
              <a:gd name="connsiteY6" fmla="*/ 74453 h 4661425"/>
              <a:gd name="connsiteX7" fmla="*/ 5329734 w 6008783"/>
              <a:gd name="connsiteY7" fmla="*/ 601669 h 4661425"/>
              <a:gd name="connsiteX8" fmla="*/ 5839368 w 6008783"/>
              <a:gd name="connsiteY8" fmla="*/ 1113346 h 4661425"/>
              <a:gd name="connsiteX9" fmla="*/ 5816557 w 6008783"/>
              <a:gd name="connsiteY9" fmla="*/ 1668185 h 4661425"/>
              <a:gd name="connsiteX10" fmla="*/ 5983190 w 6008783"/>
              <a:gd name="connsiteY10" fmla="*/ 2516522 h 4661425"/>
              <a:gd name="connsiteX11" fmla="*/ 5202604 w 6008783"/>
              <a:gd name="connsiteY11" fmla="*/ 3259112 h 4661425"/>
              <a:gd name="connsiteX12" fmla="*/ 4923168 w 6008783"/>
              <a:gd name="connsiteY12" fmla="*/ 3895419 h 4661425"/>
              <a:gd name="connsiteX13" fmla="*/ 3971777 w 6008783"/>
              <a:gd name="connsiteY13" fmla="*/ 3972462 h 4661425"/>
              <a:gd name="connsiteX14" fmla="*/ 3291895 w 6008783"/>
              <a:gd name="connsiteY14" fmla="*/ 4651282 h 4661425"/>
              <a:gd name="connsiteX15" fmla="*/ 2292239 w 6008783"/>
              <a:gd name="connsiteY15" fmla="*/ 4236933 h 4661425"/>
              <a:gd name="connsiteX16" fmla="*/ 807291 w 6008783"/>
              <a:gd name="connsiteY16" fmla="*/ 3827547 h 4661425"/>
              <a:gd name="connsiteX17" fmla="*/ 154392 w 6008783"/>
              <a:gd name="connsiteY17" fmla="*/ 3371979 h 4661425"/>
              <a:gd name="connsiteX18" fmla="*/ 293901 w 6008783"/>
              <a:gd name="connsiteY18" fmla="*/ 2757038 h 4661425"/>
              <a:gd name="connsiteX19" fmla="*/ -696 w 6008783"/>
              <a:gd name="connsiteY19" fmla="*/ 2126127 h 4661425"/>
              <a:gd name="connsiteX20" fmla="*/ 537313 w 6008783"/>
              <a:gd name="connsiteY20" fmla="*/ 1565353 h 4661425"/>
              <a:gd name="connsiteX21" fmla="*/ 542459 w 6008783"/>
              <a:gd name="connsiteY21" fmla="*/ 1550571 h 4661425"/>
              <a:gd name="connsiteX0" fmla="*/ 652759 w 6008783"/>
              <a:gd name="connsiteY0" fmla="*/ 2824586 h 4661425"/>
              <a:gd name="connsiteX1" fmla="*/ 300439 w 6008783"/>
              <a:gd name="connsiteY1" fmla="*/ 2738587 h 4661425"/>
              <a:gd name="connsiteX2" fmla="*/ 963630 w 6008783"/>
              <a:gd name="connsiteY2" fmla="*/ 3765719 h 4661425"/>
              <a:gd name="connsiteX3" fmla="*/ 809516 w 6008783"/>
              <a:gd name="connsiteY3" fmla="*/ 3806830 h 4661425"/>
              <a:gd name="connsiteX4" fmla="*/ 2291961 w 6008783"/>
              <a:gd name="connsiteY4" fmla="*/ 4217942 h 4661425"/>
              <a:gd name="connsiteX5" fmla="*/ 2199047 w 6008783"/>
              <a:gd name="connsiteY5" fmla="*/ 4030190 h 4661425"/>
              <a:gd name="connsiteX6" fmla="*/ 4009610 w 6008783"/>
              <a:gd name="connsiteY6" fmla="*/ 3749749 h 4661425"/>
              <a:gd name="connsiteX7" fmla="*/ 3972473 w 6008783"/>
              <a:gd name="connsiteY7" fmla="*/ 3955737 h 4661425"/>
              <a:gd name="connsiteX8" fmla="*/ 4747077 w 6008783"/>
              <a:gd name="connsiteY8" fmla="*/ 2476813 h 4661425"/>
              <a:gd name="connsiteX9" fmla="*/ 5199266 w 6008783"/>
              <a:gd name="connsiteY9" fmla="*/ 3246811 h 4661425"/>
              <a:gd name="connsiteX10" fmla="*/ 5813775 w 6008783"/>
              <a:gd name="connsiteY10" fmla="*/ 1656748 h 4661425"/>
              <a:gd name="connsiteX11" fmla="*/ 5612370 w 6008783"/>
              <a:gd name="connsiteY11" fmla="*/ 1945497 h 4661425"/>
              <a:gd name="connsiteX12" fmla="*/ 5330569 w 6008783"/>
              <a:gd name="connsiteY12" fmla="*/ 585483 h 4661425"/>
              <a:gd name="connsiteX13" fmla="*/ 5341140 w 6008783"/>
              <a:gd name="connsiteY13" fmla="*/ 721873 h 4661425"/>
              <a:gd name="connsiteX14" fmla="*/ 4044522 w 6008783"/>
              <a:gd name="connsiteY14" fmla="*/ 426434 h 4661425"/>
              <a:gd name="connsiteX15" fmla="*/ 4147729 w 6008783"/>
              <a:gd name="connsiteY15" fmla="*/ 252493 h 4661425"/>
              <a:gd name="connsiteX16" fmla="*/ 3079640 w 6008783"/>
              <a:gd name="connsiteY16" fmla="*/ 509303 h 4661425"/>
              <a:gd name="connsiteX17" fmla="*/ 3129574 w 6008783"/>
              <a:gd name="connsiteY17" fmla="*/ 359318 h 4661425"/>
              <a:gd name="connsiteX18" fmla="*/ 1947290 w 6008783"/>
              <a:gd name="connsiteY18" fmla="*/ 560234 h 4661425"/>
              <a:gd name="connsiteX19" fmla="*/ 2128110 w 6008783"/>
              <a:gd name="connsiteY19" fmla="*/ 705687 h 4661425"/>
              <a:gd name="connsiteX20" fmla="*/ 574033 w 6008783"/>
              <a:gd name="connsiteY20" fmla="*/ 1703686 h 4661425"/>
              <a:gd name="connsiteX21" fmla="*/ 542459 w 6008783"/>
              <a:gd name="connsiteY21" fmla="*/ 1550571 h 4661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008783" h="4661425" fill="none" extrusionOk="0">
                <a:moveTo>
                  <a:pt x="542459" y="1550571"/>
                </a:moveTo>
                <a:cubicBezTo>
                  <a:pt x="489159" y="1279034"/>
                  <a:pt x="604742" y="976033"/>
                  <a:pt x="782115" y="745288"/>
                </a:cubicBezTo>
                <a:cubicBezTo>
                  <a:pt x="1004667" y="337888"/>
                  <a:pt x="1567268" y="452712"/>
                  <a:pt x="1947986" y="561313"/>
                </a:cubicBezTo>
                <a:cubicBezTo>
                  <a:pt x="2145112" y="232606"/>
                  <a:pt x="2733806" y="120310"/>
                  <a:pt x="3123454" y="370324"/>
                </a:cubicBezTo>
                <a:cubicBezTo>
                  <a:pt x="3212136" y="219451"/>
                  <a:pt x="3416202" y="22870"/>
                  <a:pt x="3581485" y="21580"/>
                </a:cubicBezTo>
                <a:cubicBezTo>
                  <a:pt x="3821546" y="-25642"/>
                  <a:pt x="3974964" y="107274"/>
                  <a:pt x="4149537" y="267708"/>
                </a:cubicBezTo>
                <a:cubicBezTo>
                  <a:pt x="4317694" y="59007"/>
                  <a:pt x="4677518" y="-43256"/>
                  <a:pt x="4932626" y="74453"/>
                </a:cubicBezTo>
                <a:cubicBezTo>
                  <a:pt x="5136501" y="195854"/>
                  <a:pt x="5253545" y="360434"/>
                  <a:pt x="5329734" y="601669"/>
                </a:cubicBezTo>
                <a:cubicBezTo>
                  <a:pt x="5589524" y="671597"/>
                  <a:pt x="5756127" y="849356"/>
                  <a:pt x="5839368" y="1113346"/>
                </a:cubicBezTo>
                <a:cubicBezTo>
                  <a:pt x="5892569" y="1288541"/>
                  <a:pt x="5917344" y="1473328"/>
                  <a:pt x="5816557" y="1668185"/>
                </a:cubicBezTo>
                <a:cubicBezTo>
                  <a:pt x="5951062" y="1900521"/>
                  <a:pt x="6016225" y="2181738"/>
                  <a:pt x="5983190" y="2516522"/>
                </a:cubicBezTo>
                <a:cubicBezTo>
                  <a:pt x="5908929" y="2964341"/>
                  <a:pt x="5541634" y="3209272"/>
                  <a:pt x="5202604" y="3259112"/>
                </a:cubicBezTo>
                <a:cubicBezTo>
                  <a:pt x="5162558" y="3491915"/>
                  <a:pt x="5082952" y="3730138"/>
                  <a:pt x="4923168" y="3895419"/>
                </a:cubicBezTo>
                <a:cubicBezTo>
                  <a:pt x="4691653" y="4128524"/>
                  <a:pt x="4260817" y="4142557"/>
                  <a:pt x="3971777" y="3972462"/>
                </a:cubicBezTo>
                <a:cubicBezTo>
                  <a:pt x="3879065" y="4270839"/>
                  <a:pt x="3633741" y="4654609"/>
                  <a:pt x="3291895" y="4651282"/>
                </a:cubicBezTo>
                <a:cubicBezTo>
                  <a:pt x="2948409" y="4764804"/>
                  <a:pt x="2622679" y="4550892"/>
                  <a:pt x="2292239" y="4236933"/>
                </a:cubicBezTo>
                <a:cubicBezTo>
                  <a:pt x="1852100" y="4460147"/>
                  <a:pt x="1208901" y="4228443"/>
                  <a:pt x="807291" y="3827547"/>
                </a:cubicBezTo>
                <a:cubicBezTo>
                  <a:pt x="511831" y="3836777"/>
                  <a:pt x="264661" y="3689013"/>
                  <a:pt x="154392" y="3371979"/>
                </a:cubicBezTo>
                <a:cubicBezTo>
                  <a:pt x="155007" y="3133559"/>
                  <a:pt x="193126" y="2890716"/>
                  <a:pt x="293901" y="2757038"/>
                </a:cubicBezTo>
                <a:cubicBezTo>
                  <a:pt x="106146" y="2675562"/>
                  <a:pt x="29960" y="2418304"/>
                  <a:pt x="-696" y="2126127"/>
                </a:cubicBezTo>
                <a:cubicBezTo>
                  <a:pt x="-9260" y="1877435"/>
                  <a:pt x="234614" y="1542993"/>
                  <a:pt x="537313" y="1565353"/>
                </a:cubicBezTo>
                <a:cubicBezTo>
                  <a:pt x="538505" y="1560824"/>
                  <a:pt x="540944" y="1556484"/>
                  <a:pt x="542459" y="1550571"/>
                </a:cubicBezTo>
                <a:close/>
              </a:path>
              <a:path w="6008783" h="4661425" fill="none" extrusionOk="0">
                <a:moveTo>
                  <a:pt x="652759" y="2824586"/>
                </a:moveTo>
                <a:cubicBezTo>
                  <a:pt x="529459" y="2838665"/>
                  <a:pt x="396227" y="2812484"/>
                  <a:pt x="300439" y="2738587"/>
                </a:cubicBezTo>
                <a:moveTo>
                  <a:pt x="963630" y="3765719"/>
                </a:moveTo>
                <a:cubicBezTo>
                  <a:pt x="903504" y="3791418"/>
                  <a:pt x="865345" y="3813238"/>
                  <a:pt x="809516" y="3806830"/>
                </a:cubicBezTo>
                <a:moveTo>
                  <a:pt x="2291961" y="4217942"/>
                </a:moveTo>
                <a:cubicBezTo>
                  <a:pt x="2253791" y="4151468"/>
                  <a:pt x="2230787" y="4090019"/>
                  <a:pt x="2199047" y="4030190"/>
                </a:cubicBezTo>
                <a:moveTo>
                  <a:pt x="4009610" y="3749749"/>
                </a:moveTo>
                <a:cubicBezTo>
                  <a:pt x="4006745" y="3817810"/>
                  <a:pt x="3989739" y="3879418"/>
                  <a:pt x="3972473" y="3955737"/>
                </a:cubicBezTo>
                <a:moveTo>
                  <a:pt x="4747077" y="2476813"/>
                </a:moveTo>
                <a:cubicBezTo>
                  <a:pt x="5025629" y="2603496"/>
                  <a:pt x="5207908" y="2954693"/>
                  <a:pt x="5199266" y="3246811"/>
                </a:cubicBezTo>
                <a:moveTo>
                  <a:pt x="5813775" y="1656748"/>
                </a:moveTo>
                <a:cubicBezTo>
                  <a:pt x="5762440" y="1756298"/>
                  <a:pt x="5696614" y="1852543"/>
                  <a:pt x="5612370" y="1945497"/>
                </a:cubicBezTo>
                <a:moveTo>
                  <a:pt x="5330569" y="585483"/>
                </a:moveTo>
                <a:cubicBezTo>
                  <a:pt x="5335752" y="624608"/>
                  <a:pt x="5333874" y="667129"/>
                  <a:pt x="5341140" y="721873"/>
                </a:cubicBezTo>
                <a:moveTo>
                  <a:pt x="4044522" y="426434"/>
                </a:moveTo>
                <a:cubicBezTo>
                  <a:pt x="4072102" y="362121"/>
                  <a:pt x="4097569" y="302236"/>
                  <a:pt x="4147729" y="252493"/>
                </a:cubicBezTo>
                <a:moveTo>
                  <a:pt x="3079640" y="509303"/>
                </a:moveTo>
                <a:cubicBezTo>
                  <a:pt x="3100939" y="455521"/>
                  <a:pt x="3095394" y="409994"/>
                  <a:pt x="3129574" y="359318"/>
                </a:cubicBezTo>
                <a:moveTo>
                  <a:pt x="1947290" y="560234"/>
                </a:moveTo>
                <a:cubicBezTo>
                  <a:pt x="2023331" y="587428"/>
                  <a:pt x="2075373" y="647929"/>
                  <a:pt x="2128110" y="705687"/>
                </a:cubicBezTo>
                <a:moveTo>
                  <a:pt x="574033" y="1703686"/>
                </a:moveTo>
                <a:cubicBezTo>
                  <a:pt x="562489" y="1658778"/>
                  <a:pt x="543813" y="1608213"/>
                  <a:pt x="542459" y="1550571"/>
                </a:cubicBezTo>
              </a:path>
              <a:path w="6008783" h="4661425" stroke="0" extrusionOk="0">
                <a:moveTo>
                  <a:pt x="542459" y="1550571"/>
                </a:moveTo>
                <a:cubicBezTo>
                  <a:pt x="503364" y="1271815"/>
                  <a:pt x="636612" y="905983"/>
                  <a:pt x="782115" y="745288"/>
                </a:cubicBezTo>
                <a:cubicBezTo>
                  <a:pt x="1155158" y="454866"/>
                  <a:pt x="1582373" y="313018"/>
                  <a:pt x="1947986" y="561313"/>
                </a:cubicBezTo>
                <a:cubicBezTo>
                  <a:pt x="2213877" y="129993"/>
                  <a:pt x="2678908" y="5284"/>
                  <a:pt x="3123454" y="370324"/>
                </a:cubicBezTo>
                <a:cubicBezTo>
                  <a:pt x="3236841" y="200719"/>
                  <a:pt x="3386027" y="45063"/>
                  <a:pt x="3581485" y="21580"/>
                </a:cubicBezTo>
                <a:cubicBezTo>
                  <a:pt x="3802301" y="-19394"/>
                  <a:pt x="4027739" y="110661"/>
                  <a:pt x="4149537" y="267708"/>
                </a:cubicBezTo>
                <a:cubicBezTo>
                  <a:pt x="4368571" y="108252"/>
                  <a:pt x="4621136" y="-97998"/>
                  <a:pt x="4932626" y="74453"/>
                </a:cubicBezTo>
                <a:cubicBezTo>
                  <a:pt x="5134891" y="176546"/>
                  <a:pt x="5267249" y="368345"/>
                  <a:pt x="5329734" y="601669"/>
                </a:cubicBezTo>
                <a:cubicBezTo>
                  <a:pt x="5562321" y="709694"/>
                  <a:pt x="5785176" y="868595"/>
                  <a:pt x="5839368" y="1113346"/>
                </a:cubicBezTo>
                <a:cubicBezTo>
                  <a:pt x="5886528" y="1293086"/>
                  <a:pt x="5892442" y="1510453"/>
                  <a:pt x="5816557" y="1668185"/>
                </a:cubicBezTo>
                <a:cubicBezTo>
                  <a:pt x="5994988" y="1896793"/>
                  <a:pt x="6023213" y="2173455"/>
                  <a:pt x="5983190" y="2516522"/>
                </a:cubicBezTo>
                <a:cubicBezTo>
                  <a:pt x="5967754" y="2945443"/>
                  <a:pt x="5561829" y="3147878"/>
                  <a:pt x="5202604" y="3259112"/>
                </a:cubicBezTo>
                <a:cubicBezTo>
                  <a:pt x="5194592" y="3507575"/>
                  <a:pt x="5132727" y="3785344"/>
                  <a:pt x="4923168" y="3895419"/>
                </a:cubicBezTo>
                <a:cubicBezTo>
                  <a:pt x="4603706" y="4184964"/>
                  <a:pt x="4200576" y="4135818"/>
                  <a:pt x="3971777" y="3972462"/>
                </a:cubicBezTo>
                <a:cubicBezTo>
                  <a:pt x="3826015" y="4223629"/>
                  <a:pt x="3602810" y="4584476"/>
                  <a:pt x="3291895" y="4651282"/>
                </a:cubicBezTo>
                <a:cubicBezTo>
                  <a:pt x="2839357" y="4761774"/>
                  <a:pt x="2503140" y="4502262"/>
                  <a:pt x="2292239" y="4236933"/>
                </a:cubicBezTo>
                <a:cubicBezTo>
                  <a:pt x="1898681" y="4559225"/>
                  <a:pt x="1131383" y="4456800"/>
                  <a:pt x="807291" y="3827547"/>
                </a:cubicBezTo>
                <a:cubicBezTo>
                  <a:pt x="504925" y="3875085"/>
                  <a:pt x="226028" y="3592959"/>
                  <a:pt x="154392" y="3371979"/>
                </a:cubicBezTo>
                <a:cubicBezTo>
                  <a:pt x="87519" y="3184872"/>
                  <a:pt x="183917" y="2939100"/>
                  <a:pt x="293901" y="2757038"/>
                </a:cubicBezTo>
                <a:cubicBezTo>
                  <a:pt x="120103" y="2664843"/>
                  <a:pt x="-13846" y="2357805"/>
                  <a:pt x="-696" y="2126127"/>
                </a:cubicBezTo>
                <a:cubicBezTo>
                  <a:pt x="-21751" y="1778337"/>
                  <a:pt x="200075" y="1586705"/>
                  <a:pt x="537313" y="1565353"/>
                </a:cubicBezTo>
                <a:cubicBezTo>
                  <a:pt x="539037" y="1561095"/>
                  <a:pt x="541445" y="1554801"/>
                  <a:pt x="542459" y="1550571"/>
                </a:cubicBezTo>
                <a:close/>
              </a:path>
              <a:path w="6008783" h="4661425" fill="none" stroke="0" extrusionOk="0">
                <a:moveTo>
                  <a:pt x="652759" y="2824586"/>
                </a:moveTo>
                <a:cubicBezTo>
                  <a:pt x="511307" y="2823638"/>
                  <a:pt x="405985" y="2808375"/>
                  <a:pt x="300439" y="2738587"/>
                </a:cubicBezTo>
                <a:moveTo>
                  <a:pt x="963630" y="3765719"/>
                </a:moveTo>
                <a:cubicBezTo>
                  <a:pt x="910983" y="3781763"/>
                  <a:pt x="864036" y="3792570"/>
                  <a:pt x="809516" y="3806830"/>
                </a:cubicBezTo>
                <a:moveTo>
                  <a:pt x="2291961" y="4217942"/>
                </a:moveTo>
                <a:cubicBezTo>
                  <a:pt x="2265089" y="4159227"/>
                  <a:pt x="2221815" y="4103844"/>
                  <a:pt x="2199047" y="4030190"/>
                </a:cubicBezTo>
                <a:moveTo>
                  <a:pt x="4009610" y="3749749"/>
                </a:moveTo>
                <a:cubicBezTo>
                  <a:pt x="4015141" y="3833853"/>
                  <a:pt x="3994481" y="3906207"/>
                  <a:pt x="3972473" y="3955737"/>
                </a:cubicBezTo>
                <a:moveTo>
                  <a:pt x="4747077" y="2476813"/>
                </a:moveTo>
                <a:cubicBezTo>
                  <a:pt x="5040544" y="2552652"/>
                  <a:pt x="5227974" y="2977574"/>
                  <a:pt x="5199266" y="3246811"/>
                </a:cubicBezTo>
                <a:moveTo>
                  <a:pt x="5813775" y="1656748"/>
                </a:moveTo>
                <a:cubicBezTo>
                  <a:pt x="5745651" y="1771084"/>
                  <a:pt x="5677722" y="1886548"/>
                  <a:pt x="5612370" y="1945497"/>
                </a:cubicBezTo>
                <a:moveTo>
                  <a:pt x="5330569" y="585483"/>
                </a:moveTo>
                <a:cubicBezTo>
                  <a:pt x="5330268" y="623821"/>
                  <a:pt x="5348931" y="681645"/>
                  <a:pt x="5341140" y="721873"/>
                </a:cubicBezTo>
                <a:moveTo>
                  <a:pt x="4044522" y="426434"/>
                </a:moveTo>
                <a:cubicBezTo>
                  <a:pt x="4053990" y="372571"/>
                  <a:pt x="4108355" y="285196"/>
                  <a:pt x="4147729" y="252493"/>
                </a:cubicBezTo>
                <a:moveTo>
                  <a:pt x="3079640" y="509303"/>
                </a:moveTo>
                <a:cubicBezTo>
                  <a:pt x="3077929" y="454364"/>
                  <a:pt x="3120507" y="407772"/>
                  <a:pt x="3129574" y="359318"/>
                </a:cubicBezTo>
                <a:moveTo>
                  <a:pt x="1947290" y="560234"/>
                </a:moveTo>
                <a:cubicBezTo>
                  <a:pt x="2017941" y="599678"/>
                  <a:pt x="2087594" y="659659"/>
                  <a:pt x="2128110" y="705687"/>
                </a:cubicBezTo>
                <a:moveTo>
                  <a:pt x="574033" y="1703686"/>
                </a:moveTo>
                <a:cubicBezTo>
                  <a:pt x="561296" y="1645930"/>
                  <a:pt x="555132" y="1594082"/>
                  <a:pt x="542459" y="1550571"/>
                </a:cubicBezTo>
              </a:path>
            </a:pathLst>
          </a:custGeom>
          <a:solidFill>
            <a:schemeClr val="accent6">
              <a:alpha val="50000"/>
            </a:schemeClr>
          </a:solidFill>
          <a:ln w="12700">
            <a:solidFill>
              <a:schemeClr val="accent6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050119024">
                  <a:prstGeom prst="cloud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F28DD7-2077-4CB0-8A48-7F1DF2792AEF}"/>
              </a:ext>
            </a:extLst>
          </p:cNvPr>
          <p:cNvSpPr txBox="1"/>
          <p:nvPr/>
        </p:nvSpPr>
        <p:spPr>
          <a:xfrm>
            <a:off x="5116705" y="2828835"/>
            <a:ext cx="49117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err="1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Khởi</a:t>
            </a:r>
            <a:r>
              <a:rPr kumimoji="0" lang="en-US" sz="7200" b="1" i="0" u="none" strike="noStrike" kern="1200" cap="none" spc="0" normalizeH="0" baseline="0" noProof="0" dirty="0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7200" b="1" i="0" u="none" strike="noStrike" kern="1200" cap="none" spc="0" normalizeH="0" baseline="0" noProof="0" dirty="0" err="1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động</a:t>
            </a:r>
            <a:endParaRPr kumimoji="0" lang="en-US" sz="7200" b="1" i="0" u="none" strike="noStrike" kern="1200" cap="none" spc="0" normalizeH="0" baseline="0" noProof="0" dirty="0">
              <a:ln w="22225">
                <a:solidFill>
                  <a:srgbClr val="00B050"/>
                </a:solidFill>
                <a:prstDash val="solid"/>
              </a:ln>
              <a:solidFill>
                <a:srgbClr val="00B05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7428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3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996028" y="2000250"/>
            <a:ext cx="8043322" cy="2114551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VN-Fiolex Girls" panose="020B0606040200020203" pitchFamily="34" charset="0"/>
                <a:ea typeface="+mn-ea"/>
                <a:cs typeface="+mn-cs"/>
              </a:rPr>
              <a:t>Quả</a:t>
            </a: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VN-Fiolex Girls" panose="020B0606040200020203" pitchFamily="34" charset="0"/>
                <a:ea typeface="+mn-ea"/>
                <a:cs typeface="+mn-cs"/>
              </a:rPr>
              <a:t> </a:t>
            </a:r>
            <a:r>
              <a:rPr kumimoji="0" lang="en-US" sz="9600" b="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VN-Fiolex Girls" panose="020B0606040200020203" pitchFamily="34" charset="0"/>
                <a:ea typeface="+mn-ea"/>
                <a:cs typeface="+mn-cs"/>
              </a:rPr>
              <a:t>trứng</a:t>
            </a: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VN-Fiolex Girls" panose="020B0606040200020203" pitchFamily="34" charset="0"/>
                <a:ea typeface="+mn-ea"/>
                <a:cs typeface="+mn-cs"/>
              </a:rPr>
              <a:t> </a:t>
            </a:r>
            <a:r>
              <a:rPr kumimoji="0" lang="en-US" sz="9600" b="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VN-Fiolex Girls" panose="020B0606040200020203" pitchFamily="34" charset="0"/>
                <a:ea typeface="+mn-ea"/>
                <a:cs typeface="+mn-cs"/>
              </a:rPr>
              <a:t>kì</a:t>
            </a: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VN-Fiolex Girls" panose="020B0606040200020203" pitchFamily="34" charset="0"/>
                <a:ea typeface="+mn-ea"/>
                <a:cs typeface="+mn-cs"/>
              </a:rPr>
              <a:t> </a:t>
            </a:r>
            <a:r>
              <a:rPr kumimoji="0" lang="en-US" sz="9600" b="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VN-Fiolex Girls" panose="020B0606040200020203" pitchFamily="34" charset="0"/>
                <a:ea typeface="+mn-ea"/>
                <a:cs typeface="+mn-cs"/>
              </a:rPr>
              <a:t>diệu</a:t>
            </a:r>
            <a:endParaRPr kumimoji="0" lang="en-US" sz="9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22102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t="-23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7" action="ppaction://hlinksldjump"/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8704" b="90000" l="514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881" t="49333" r="11119" b="16667"/>
          <a:stretch/>
        </p:blipFill>
        <p:spPr>
          <a:xfrm>
            <a:off x="9620250" y="3124231"/>
            <a:ext cx="1904975" cy="2331690"/>
          </a:xfrm>
          <a:prstGeom prst="rect">
            <a:avLst/>
          </a:prstGeom>
        </p:spPr>
      </p:pic>
      <p:pic>
        <p:nvPicPr>
          <p:cNvPr id="3" name="Picture 2">
            <a:hlinkClick r:id="rId10" action="ppaction://hlinksldjump"/>
          </p:cNvPr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4815" b="47963" l="73800" r="934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2560" t="24666" r="8480" b="53556"/>
          <a:stretch/>
        </p:blipFill>
        <p:spPr>
          <a:xfrm rot="845761">
            <a:off x="1512094" y="3440062"/>
            <a:ext cx="1578523" cy="1958168"/>
          </a:xfrm>
          <a:prstGeom prst="rect">
            <a:avLst/>
          </a:prstGeom>
        </p:spPr>
      </p:pic>
      <p:pic>
        <p:nvPicPr>
          <p:cNvPr id="1026" name="Picture 2" descr="Cute baduck cartoon Royalty Free Vector Image - VectorStock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278" b="93241" l="0" r="100000">
                        <a14:backgroundMark x1="17946" y1="3241" x2="10270" y2="35463"/>
                        <a14:backgroundMark x1="5514" y1="2130" x2="13838" y2="52963"/>
                        <a14:backgroundMark x1="21514" y1="40093" x2="24108" y2="52963"/>
                        <a14:backgroundMark x1="22486" y1="64907" x2="22486" y2="64907"/>
                        <a14:backgroundMark x1="54595" y1="1204" x2="24108" y2="8241"/>
                        <a14:backgroundMark x1="70162" y1="2778" x2="91784" y2="14722"/>
                        <a14:backgroundMark x1="86919" y1="19815" x2="85730" y2="31296"/>
                        <a14:backgroundMark x1="96865" y1="35741" x2="96108" y2="56389"/>
                        <a14:backgroundMark x1="91243" y1="59907" x2="86919" y2="61481"/>
                        <a14:backgroundMark x1="82595" y1="63796" x2="74270" y2="74537"/>
                        <a14:backgroundMark x1="98378" y1="82778" x2="87676" y2="90926"/>
                        <a14:backgroundMark x1="63784" y1="90185" x2="20757" y2="91574"/>
                        <a14:backgroundMark x1="1189" y1="84815" x2="6486" y2="90185"/>
                        <a14:backgroundMark x1="22595" y1="76667" x2="21946" y2="778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6483" y="2787977"/>
            <a:ext cx="2329107" cy="2719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hlinkClick r:id="rId15" action="ppaction://hlinksldjump"/>
          </p:cNvPr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4167" b="45370" l="50000" r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499" t="24167" r="29901" b="54167"/>
          <a:stretch/>
        </p:blipFill>
        <p:spPr>
          <a:xfrm rot="1127673">
            <a:off x="3959839" y="1756641"/>
            <a:ext cx="1523403" cy="191653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92593" l="342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334"/>
          <a:stretch/>
        </p:blipFill>
        <p:spPr>
          <a:xfrm>
            <a:off x="9722435" y="2787977"/>
            <a:ext cx="1938921" cy="277210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6667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840" t="7311" r="23840" b="14022"/>
          <a:stretch/>
        </p:blipFill>
        <p:spPr>
          <a:xfrm>
            <a:off x="4084331" y="1170377"/>
            <a:ext cx="1588232" cy="2579054"/>
          </a:xfrm>
          <a:prstGeom prst="rect">
            <a:avLst/>
          </a:prstGeom>
        </p:spPr>
      </p:pic>
      <p:pic>
        <p:nvPicPr>
          <p:cNvPr id="9" name="Tieng-vit-keu-www_tiengdong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13487400" y="-1905000"/>
            <a:ext cx="876300" cy="876300"/>
          </a:xfrm>
          <a:prstGeom prst="rect">
            <a:avLst/>
          </a:prstGeom>
        </p:spPr>
      </p:pic>
      <p:pic>
        <p:nvPicPr>
          <p:cNvPr id="10" name="Tieng-ga-con-keu-www_tiengdong_com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end="119356.375"/>
                </p14:media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13487400" y="-371564"/>
            <a:ext cx="1028700" cy="1028700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117524" y="56836"/>
            <a:ext cx="4172041" cy="2486469"/>
            <a:chOff x="269924" y="56836"/>
            <a:chExt cx="4172041" cy="2486469"/>
          </a:xfrm>
        </p:grpSpPr>
        <p:sp>
          <p:nvSpPr>
            <p:cNvPr id="13" name="Cloud 12"/>
            <p:cNvSpPr/>
            <p:nvPr/>
          </p:nvSpPr>
          <p:spPr>
            <a:xfrm>
              <a:off x="269924" y="56836"/>
              <a:ext cx="4172041" cy="2486469"/>
            </a:xfrm>
            <a:prstGeom prst="cloud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13439" y="558147"/>
              <a:ext cx="3685009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oiny" panose="02000903060500060000" pitchFamily="2" charset="0"/>
                  <a:ea typeface="+mn-ea"/>
                  <a:cs typeface="+mn-cs"/>
                </a:rPr>
                <a:t>Xin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oiny" panose="02000903060500060000" pitchFamily="2" charset="0"/>
                  <a:ea typeface="+mn-ea"/>
                  <a:cs typeface="+mn-cs"/>
                </a:rPr>
                <a:t>chào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oiny" panose="02000903060500060000" pitchFamily="2" charset="0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oiny" panose="02000903060500060000" pitchFamily="2" charset="0"/>
                  <a:ea typeface="+mn-ea"/>
                  <a:cs typeface="+mn-cs"/>
                </a:rPr>
                <a:t>tất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oiny" panose="02000903060500060000" pitchFamily="2" charset="0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oiny" panose="02000903060500060000" pitchFamily="2" charset="0"/>
                  <a:ea typeface="+mn-ea"/>
                  <a:cs typeface="+mn-cs"/>
                </a:rPr>
                <a:t>cả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oiny" panose="02000903060500060000" pitchFamily="2" charset="0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oiny" panose="02000903060500060000" pitchFamily="2" charset="0"/>
                  <a:ea typeface="+mn-ea"/>
                  <a:cs typeface="+mn-cs"/>
                </a:rPr>
                <a:t>các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oiny" panose="02000903060500060000" pitchFamily="2" charset="0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oiny" panose="02000903060500060000" pitchFamily="2" charset="0"/>
                  <a:ea typeface="+mn-ea"/>
                  <a:cs typeface="+mn-cs"/>
                </a:rPr>
                <a:t>bạn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oiny" panose="02000903060500060000" pitchFamily="2" charset="0"/>
                  <a:ea typeface="+mn-ea"/>
                  <a:cs typeface="+mn-cs"/>
                </a:rPr>
                <a:t>!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endParaRPr>
            </a:p>
          </p:txBody>
        </p:sp>
      </p:grpSp>
      <p:sp>
        <p:nvSpPr>
          <p:cNvPr id="4" name="Rectangle: Rounded Corners 3">
            <a:hlinkClick r:id="rId22" action="ppaction://hlinksldjump"/>
            <a:extLst>
              <a:ext uri="{FF2B5EF4-FFF2-40B4-BE49-F238E27FC236}">
                <a16:creationId xmlns:a16="http://schemas.microsoft.com/office/drawing/2014/main" id="{84810E66-5D4B-425B-A78A-C7550D4261BD}"/>
              </a:ext>
            </a:extLst>
          </p:cNvPr>
          <p:cNvSpPr/>
          <p:nvPr/>
        </p:nvSpPr>
        <p:spPr>
          <a:xfrm>
            <a:off x="10040112" y="56836"/>
            <a:ext cx="1790849" cy="50131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Đến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mới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7131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436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2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2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639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2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10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35280" y="137160"/>
            <a:ext cx="6595872" cy="1325880"/>
          </a:xfrm>
          <a:prstGeom prst="round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 err="1">
                <a:solidFill>
                  <a:srgbClr val="FF0066"/>
                </a:solidFill>
                <a:latin typeface="SVN-Fiolex Girls" panose="020B0606040200020203" pitchFamily="34" charset="0"/>
              </a:rPr>
              <a:t>Đây</a:t>
            </a:r>
            <a:r>
              <a:rPr lang="en-US" sz="6000" dirty="0">
                <a:solidFill>
                  <a:srgbClr val="FF0066"/>
                </a:solidFill>
                <a:latin typeface="SVN-Fiolex Girls" panose="020B0606040200020203" pitchFamily="34" charset="0"/>
              </a:rPr>
              <a:t> </a:t>
            </a:r>
            <a:r>
              <a:rPr lang="en-US" sz="6000" dirty="0" err="1">
                <a:solidFill>
                  <a:srgbClr val="FF0066"/>
                </a:solidFill>
                <a:latin typeface="SVN-Fiolex Girls" panose="020B0606040200020203" pitchFamily="34" charset="0"/>
              </a:rPr>
              <a:t>là</a:t>
            </a:r>
            <a:r>
              <a:rPr lang="en-US" sz="6000" dirty="0">
                <a:solidFill>
                  <a:srgbClr val="FF0066"/>
                </a:solidFill>
                <a:latin typeface="SVN-Fiolex Girls" panose="020B0606040200020203" pitchFamily="34" charset="0"/>
              </a:rPr>
              <a:t> </a:t>
            </a:r>
            <a:r>
              <a:rPr lang="en-US" sz="6000" dirty="0" err="1">
                <a:solidFill>
                  <a:srgbClr val="FF0066"/>
                </a:solidFill>
                <a:latin typeface="SVN-Fiolex Girls" panose="020B0606040200020203" pitchFamily="34" charset="0"/>
              </a:rPr>
              <a:t>hình</a:t>
            </a:r>
            <a:r>
              <a:rPr lang="en-US" sz="6000" dirty="0">
                <a:solidFill>
                  <a:srgbClr val="FF0066"/>
                </a:solidFill>
                <a:latin typeface="SVN-Fiolex Girls" panose="020B0606040200020203" pitchFamily="34" charset="0"/>
              </a:rPr>
              <a:t> </a:t>
            </a:r>
            <a:r>
              <a:rPr lang="en-US" sz="6000" dirty="0" err="1">
                <a:solidFill>
                  <a:srgbClr val="FF0066"/>
                </a:solidFill>
                <a:latin typeface="SVN-Fiolex Girls" panose="020B0606040200020203" pitchFamily="34" charset="0"/>
              </a:rPr>
              <a:t>gì</a:t>
            </a:r>
            <a:r>
              <a:rPr lang="en-US" sz="6000" dirty="0">
                <a:solidFill>
                  <a:srgbClr val="FF0066"/>
                </a:solidFill>
                <a:latin typeface="SVN-Fiolex Girls" panose="020B0606040200020203" pitchFamily="34" charset="0"/>
              </a:rPr>
              <a:t>?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Fiolex Girls" panose="020B0606040200020203" pitchFamily="34" charset="0"/>
              <a:ea typeface="+mn-ea"/>
              <a:cs typeface="+mn-cs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798320" y="2021205"/>
            <a:ext cx="8671560" cy="2646046"/>
          </a:xfrm>
          <a:prstGeom prst="round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 err="1">
                <a:solidFill>
                  <a:srgbClr val="FF0066"/>
                </a:solidFill>
                <a:latin typeface="SVN-Fiolex Girls" panose="020B0606040200020203" pitchFamily="34" charset="0"/>
              </a:rPr>
              <a:t>Đáp</a:t>
            </a:r>
            <a:r>
              <a:rPr lang="en-US" sz="6000" dirty="0">
                <a:solidFill>
                  <a:srgbClr val="FF0066"/>
                </a:solidFill>
                <a:latin typeface="SVN-Fiolex Girls" panose="020B0606040200020203" pitchFamily="34" charset="0"/>
              </a:rPr>
              <a:t> </a:t>
            </a:r>
            <a:r>
              <a:rPr lang="en-US" sz="6000" dirty="0" err="1">
                <a:solidFill>
                  <a:srgbClr val="FF0066"/>
                </a:solidFill>
                <a:latin typeface="SVN-Fiolex Girls" panose="020B0606040200020203" pitchFamily="34" charset="0"/>
              </a:rPr>
              <a:t>án</a:t>
            </a:r>
            <a:r>
              <a:rPr lang="en-US" sz="6000" dirty="0">
                <a:solidFill>
                  <a:srgbClr val="FF0066"/>
                </a:solidFill>
                <a:latin typeface="SVN-Fiolex Girls" panose="020B0606040200020203" pitchFamily="34" charset="0"/>
              </a:rPr>
              <a:t>: </a:t>
            </a:r>
            <a:r>
              <a:rPr lang="en-US" sz="6000" dirty="0" err="1">
                <a:solidFill>
                  <a:srgbClr val="FF0066"/>
                </a:solidFill>
                <a:latin typeface="SVN-Fiolex Girls" panose="020B0606040200020203" pitchFamily="34" charset="0"/>
              </a:rPr>
              <a:t>Hình</a:t>
            </a:r>
            <a:r>
              <a:rPr lang="en-US" sz="6000" dirty="0">
                <a:solidFill>
                  <a:srgbClr val="FF0066"/>
                </a:solidFill>
                <a:latin typeface="SVN-Fiolex Girls" panose="020B0606040200020203" pitchFamily="34" charset="0"/>
              </a:rPr>
              <a:t> </a:t>
            </a:r>
            <a:r>
              <a:rPr lang="en-US" sz="6000" dirty="0" err="1">
                <a:solidFill>
                  <a:srgbClr val="FF0066"/>
                </a:solidFill>
                <a:latin typeface="SVN-Fiolex Girls" panose="020B0606040200020203" pitchFamily="34" charset="0"/>
              </a:rPr>
              <a:t>khối</a:t>
            </a:r>
            <a:r>
              <a:rPr lang="en-US" sz="6000" dirty="0">
                <a:solidFill>
                  <a:srgbClr val="FF0066"/>
                </a:solidFill>
                <a:latin typeface="SVN-Fiolex Girls" panose="020B0606040200020203" pitchFamily="34" charset="0"/>
              </a:rPr>
              <a:t> </a:t>
            </a:r>
            <a:r>
              <a:rPr lang="en-US" sz="6000" dirty="0" err="1">
                <a:solidFill>
                  <a:srgbClr val="FF0066"/>
                </a:solidFill>
                <a:latin typeface="SVN-Fiolex Girls" panose="020B0606040200020203" pitchFamily="34" charset="0"/>
              </a:rPr>
              <a:t>cầu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Fiolex Girls" panose="020B0606040200020203" pitchFamily="34" charset="0"/>
              <a:ea typeface="+mn-ea"/>
              <a:cs typeface="+mn-cs"/>
            </a:endParaRPr>
          </a:p>
        </p:txBody>
      </p:sp>
      <p:sp>
        <p:nvSpPr>
          <p:cNvPr id="6" name="Left Arrow 5">
            <a:hlinkClick r:id="rId5" action="ppaction://hlinksldjump"/>
          </p:cNvPr>
          <p:cNvSpPr/>
          <p:nvPr/>
        </p:nvSpPr>
        <p:spPr>
          <a:xfrm>
            <a:off x="335280" y="5897880"/>
            <a:ext cx="1463040" cy="838200"/>
          </a:xfrm>
          <a:prstGeom prst="leftArrow">
            <a:avLst/>
          </a:prstGeom>
          <a:solidFill>
            <a:srgbClr val="00206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Trở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về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Am-thanh-tra-loi-dung-www_yeualo_co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41" end="5188.8333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192000" y="-1428750"/>
            <a:ext cx="1085850" cy="10858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55168F6-960A-4F8A-A97D-DB6B4CF021C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54696" y="-87427"/>
            <a:ext cx="4197667" cy="2597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711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75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35280" y="137160"/>
            <a:ext cx="5867400" cy="1325880"/>
          </a:xfrm>
          <a:prstGeom prst="round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 err="1">
                <a:solidFill>
                  <a:srgbClr val="FF0066"/>
                </a:solidFill>
                <a:latin typeface="SVN-Fiolex Girls" panose="020B0606040200020203" pitchFamily="34" charset="0"/>
              </a:rPr>
              <a:t>Đây</a:t>
            </a:r>
            <a:r>
              <a:rPr lang="en-US" sz="6000" dirty="0">
                <a:solidFill>
                  <a:srgbClr val="FF0066"/>
                </a:solidFill>
                <a:latin typeface="SVN-Fiolex Girls" panose="020B0606040200020203" pitchFamily="34" charset="0"/>
              </a:rPr>
              <a:t> </a:t>
            </a:r>
            <a:r>
              <a:rPr lang="en-US" sz="6000" dirty="0" err="1">
                <a:solidFill>
                  <a:srgbClr val="FF0066"/>
                </a:solidFill>
                <a:latin typeface="SVN-Fiolex Girls" panose="020B0606040200020203" pitchFamily="34" charset="0"/>
              </a:rPr>
              <a:t>là</a:t>
            </a:r>
            <a:r>
              <a:rPr lang="en-US" sz="6000" dirty="0">
                <a:solidFill>
                  <a:srgbClr val="FF0066"/>
                </a:solidFill>
                <a:latin typeface="SVN-Fiolex Girls" panose="020B0606040200020203" pitchFamily="34" charset="0"/>
              </a:rPr>
              <a:t> </a:t>
            </a:r>
            <a:r>
              <a:rPr lang="en-US" sz="6000" dirty="0" err="1">
                <a:solidFill>
                  <a:srgbClr val="FF0066"/>
                </a:solidFill>
                <a:latin typeface="SVN-Fiolex Girls" panose="020B0606040200020203" pitchFamily="34" charset="0"/>
              </a:rPr>
              <a:t>hình</a:t>
            </a:r>
            <a:r>
              <a:rPr lang="en-US" sz="6000" dirty="0">
                <a:solidFill>
                  <a:srgbClr val="FF0066"/>
                </a:solidFill>
                <a:latin typeface="SVN-Fiolex Girls" panose="020B0606040200020203" pitchFamily="34" charset="0"/>
              </a:rPr>
              <a:t> </a:t>
            </a:r>
            <a:r>
              <a:rPr lang="en-US" sz="6000" dirty="0" err="1">
                <a:solidFill>
                  <a:srgbClr val="FF0066"/>
                </a:solidFill>
                <a:latin typeface="SVN-Fiolex Girls" panose="020B0606040200020203" pitchFamily="34" charset="0"/>
              </a:rPr>
              <a:t>gì</a:t>
            </a:r>
            <a:r>
              <a:rPr lang="en-US" sz="6000" dirty="0">
                <a:solidFill>
                  <a:srgbClr val="FF0066"/>
                </a:solidFill>
                <a:latin typeface="SVN-Fiolex Girls" panose="020B0606040200020203" pitchFamily="34" charset="0"/>
              </a:rPr>
              <a:t>?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Fiolex Girls" panose="020B0606040200020203" pitchFamily="34" charset="0"/>
              <a:ea typeface="+mn-ea"/>
              <a:cs typeface="+mn-cs"/>
            </a:endParaRPr>
          </a:p>
        </p:txBody>
      </p:sp>
      <p:sp>
        <p:nvSpPr>
          <p:cNvPr id="6" name="Left Arrow 5">
            <a:hlinkClick r:id="rId5" action="ppaction://hlinksldjump"/>
          </p:cNvPr>
          <p:cNvSpPr/>
          <p:nvPr/>
        </p:nvSpPr>
        <p:spPr>
          <a:xfrm>
            <a:off x="335280" y="5897880"/>
            <a:ext cx="1463040" cy="838200"/>
          </a:xfrm>
          <a:prstGeom prst="leftArrow">
            <a:avLst/>
          </a:prstGeom>
          <a:solidFill>
            <a:srgbClr val="00206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Trở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về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179912" y="3482340"/>
            <a:ext cx="7513320" cy="2834640"/>
          </a:xfrm>
          <a:prstGeom prst="round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 err="1">
                <a:solidFill>
                  <a:srgbClr val="FF0066"/>
                </a:solidFill>
                <a:latin typeface="SVN-Fiolex Girls" panose="020B0606040200020203" pitchFamily="34" charset="0"/>
              </a:rPr>
              <a:t>Đáp</a:t>
            </a:r>
            <a:r>
              <a:rPr lang="en-US" sz="6000" dirty="0">
                <a:solidFill>
                  <a:srgbClr val="FF0066"/>
                </a:solidFill>
                <a:latin typeface="SVN-Fiolex Girls" panose="020B0606040200020203" pitchFamily="34" charset="0"/>
              </a:rPr>
              <a:t> </a:t>
            </a:r>
            <a:r>
              <a:rPr lang="en-US" sz="6000" dirty="0" err="1">
                <a:solidFill>
                  <a:srgbClr val="FF0066"/>
                </a:solidFill>
                <a:latin typeface="SVN-Fiolex Girls" panose="020B0606040200020203" pitchFamily="34" charset="0"/>
              </a:rPr>
              <a:t>án</a:t>
            </a:r>
            <a:r>
              <a:rPr lang="en-US" sz="6000" dirty="0">
                <a:solidFill>
                  <a:srgbClr val="FF0066"/>
                </a:solidFill>
                <a:latin typeface="SVN-Fiolex Girls" panose="020B0606040200020203" pitchFamily="34" charset="0"/>
              </a:rPr>
              <a:t>: </a:t>
            </a:r>
            <a:r>
              <a:rPr lang="en-US" sz="6000" dirty="0" err="1">
                <a:solidFill>
                  <a:srgbClr val="FF0066"/>
                </a:solidFill>
                <a:latin typeface="SVN-Fiolex Girls" panose="020B0606040200020203" pitchFamily="34" charset="0"/>
              </a:rPr>
              <a:t>Hình</a:t>
            </a:r>
            <a:r>
              <a:rPr lang="en-US" sz="6000" dirty="0">
                <a:solidFill>
                  <a:srgbClr val="FF0066"/>
                </a:solidFill>
                <a:latin typeface="SVN-Fiolex Girls" panose="020B0606040200020203" pitchFamily="34" charset="0"/>
              </a:rPr>
              <a:t> </a:t>
            </a:r>
            <a:r>
              <a:rPr lang="en-US" sz="6000" dirty="0" err="1">
                <a:solidFill>
                  <a:srgbClr val="FF0066"/>
                </a:solidFill>
                <a:latin typeface="SVN-Fiolex Girls" panose="020B0606040200020203" pitchFamily="34" charset="0"/>
              </a:rPr>
              <a:t>khối</a:t>
            </a:r>
            <a:r>
              <a:rPr lang="en-US" sz="6000" dirty="0">
                <a:solidFill>
                  <a:srgbClr val="FF0066"/>
                </a:solidFill>
                <a:latin typeface="SVN-Fiolex Girls" panose="020B0606040200020203" pitchFamily="34" charset="0"/>
              </a:rPr>
              <a:t> </a:t>
            </a:r>
            <a:r>
              <a:rPr lang="en-US" sz="6000" dirty="0" err="1">
                <a:solidFill>
                  <a:srgbClr val="FF0066"/>
                </a:solidFill>
                <a:latin typeface="SVN-Fiolex Girls" panose="020B0606040200020203" pitchFamily="34" charset="0"/>
              </a:rPr>
              <a:t>trụ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Fiolex Girls" panose="020B0606040200020203" pitchFamily="34" charset="0"/>
              <a:ea typeface="+mn-ea"/>
              <a:cs typeface="+mn-cs"/>
            </a:endParaRPr>
          </a:p>
        </p:txBody>
      </p:sp>
      <p:pic>
        <p:nvPicPr>
          <p:cNvPr id="8" name="Am-thanh-tra-loi-dung-www_yeualo_co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41" end="5188.8333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192000" y="-1428750"/>
            <a:ext cx="1085850" cy="10858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68AC053-9989-475A-95E0-1CE27BEFCD8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23803" y="137160"/>
            <a:ext cx="3138857" cy="3440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547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75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308194" y="296958"/>
            <a:ext cx="7811166" cy="1325880"/>
          </a:xfrm>
          <a:prstGeom prst="round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VN-Fiolex Girls" panose="020B0606040200020203" pitchFamily="34" charset="0"/>
                <a:ea typeface="+mn-ea"/>
                <a:cs typeface="+mn-cs"/>
              </a:rPr>
              <a:t>Lon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VN-Fiolex Girls" panose="020B0606040200020203" pitchFamily="34" charset="0"/>
                <a:ea typeface="+mn-ea"/>
                <a:cs typeface="+mn-cs"/>
              </a:rPr>
              <a:t>nước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VN-Fiolex Girls" panose="020B0606040200020203" pitchFamily="34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VN-Fiolex Girls" panose="020B0606040200020203" pitchFamily="34" charset="0"/>
                <a:ea typeface="+mn-ea"/>
                <a:cs typeface="+mn-cs"/>
              </a:rPr>
              <a:t>ngọt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VN-Fiolex Girls" panose="020B0606040200020203" pitchFamily="34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VN-Fiolex Girls" panose="020B0606040200020203" pitchFamily="34" charset="0"/>
                <a:ea typeface="+mn-ea"/>
                <a:cs typeface="+mn-cs"/>
              </a:rPr>
              <a:t>em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VN-Fiolex Girls" panose="020B0606040200020203" pitchFamily="34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VN-Fiolex Girls" panose="020B0606040200020203" pitchFamily="34" charset="0"/>
                <a:ea typeface="+mn-ea"/>
                <a:cs typeface="+mn-cs"/>
              </a:rPr>
              <a:t>thường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VN-Fiolex Girls" panose="020B0606040200020203" pitchFamily="34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VN-Fiolex Girls" panose="020B0606040200020203" pitchFamily="34" charset="0"/>
                <a:ea typeface="+mn-ea"/>
                <a:cs typeface="+mn-cs"/>
              </a:rPr>
              <a:t>uống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VN-Fiolex Girls" panose="020B0606040200020203" pitchFamily="34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VN-Fiolex Girls" panose="020B0606040200020203" pitchFamily="34" charset="0"/>
                <a:ea typeface="+mn-ea"/>
                <a:cs typeface="+mn-cs"/>
              </a:rPr>
              <a:t>có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VN-Fiolex Girls" panose="020B0606040200020203" pitchFamily="34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VN-Fiolex Girls" panose="020B0606040200020203" pitchFamily="34" charset="0"/>
                <a:ea typeface="+mn-ea"/>
                <a:cs typeface="+mn-cs"/>
              </a:rPr>
              <a:t>hình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VN-Fiolex Girls" panose="020B0606040200020203" pitchFamily="34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VN-Fiolex Girls" panose="020B0606040200020203" pitchFamily="34" charset="0"/>
                <a:ea typeface="+mn-ea"/>
                <a:cs typeface="+mn-cs"/>
              </a:rPr>
              <a:t>khối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VN-Fiolex Girls" panose="020B0606040200020203" pitchFamily="34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VN-Fiolex Girls" panose="020B0606040200020203" pitchFamily="34" charset="0"/>
                <a:ea typeface="+mn-ea"/>
                <a:cs typeface="+mn-cs"/>
              </a:rPr>
              <a:t>cầu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VN-Fiolex Girls" panose="020B0606040200020203" pitchFamily="34" charset="0"/>
                <a:ea typeface="+mn-ea"/>
                <a:cs typeface="+mn-cs"/>
              </a:rPr>
              <a:t> hay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VN-Fiolex Girls" panose="020B0606040200020203" pitchFamily="34" charset="0"/>
                <a:ea typeface="+mn-ea"/>
                <a:cs typeface="+mn-cs"/>
              </a:rPr>
              <a:t>khối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VN-Fiolex Girls" panose="020B0606040200020203" pitchFamily="34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VN-Fiolex Girls" panose="020B0606040200020203" pitchFamily="34" charset="0"/>
                <a:ea typeface="+mn-ea"/>
                <a:cs typeface="+mn-cs"/>
              </a:rPr>
              <a:t>trụ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VN-Fiolex Girls" panose="020B0606040200020203" pitchFamily="34" charset="0"/>
                <a:ea typeface="+mn-ea"/>
                <a:cs typeface="+mn-cs"/>
              </a:rPr>
              <a:t>?</a:t>
            </a:r>
          </a:p>
        </p:txBody>
      </p:sp>
      <p:sp>
        <p:nvSpPr>
          <p:cNvPr id="6" name="Left Arrow 5">
            <a:hlinkClick r:id="rId5" action="ppaction://hlinksldjump"/>
          </p:cNvPr>
          <p:cNvSpPr/>
          <p:nvPr/>
        </p:nvSpPr>
        <p:spPr>
          <a:xfrm>
            <a:off x="335280" y="5897880"/>
            <a:ext cx="1463040" cy="838200"/>
          </a:xfrm>
          <a:prstGeom prst="leftArrow">
            <a:avLst/>
          </a:prstGeom>
          <a:solidFill>
            <a:srgbClr val="00206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Trở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về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606040" y="1996440"/>
            <a:ext cx="7513320" cy="2834640"/>
          </a:xfrm>
          <a:prstGeom prst="round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 err="1">
                <a:solidFill>
                  <a:srgbClr val="FF0066"/>
                </a:solidFill>
                <a:latin typeface="SVN-Fiolex Girls" panose="020B0606040200020203" pitchFamily="34" charset="0"/>
              </a:rPr>
              <a:t>Đáp</a:t>
            </a:r>
            <a:r>
              <a:rPr lang="en-US" sz="6000" dirty="0">
                <a:solidFill>
                  <a:srgbClr val="FF0066"/>
                </a:solidFill>
                <a:latin typeface="SVN-Fiolex Girls" panose="020B0606040200020203" pitchFamily="34" charset="0"/>
              </a:rPr>
              <a:t> </a:t>
            </a:r>
            <a:r>
              <a:rPr lang="en-US" sz="6000" dirty="0" err="1">
                <a:solidFill>
                  <a:srgbClr val="FF0066"/>
                </a:solidFill>
                <a:latin typeface="SVN-Fiolex Girls" panose="020B0606040200020203" pitchFamily="34" charset="0"/>
              </a:rPr>
              <a:t>án</a:t>
            </a:r>
            <a:r>
              <a:rPr lang="en-US" sz="6000" dirty="0">
                <a:solidFill>
                  <a:srgbClr val="FF0066"/>
                </a:solidFill>
                <a:latin typeface="SVN-Fiolex Girls" panose="020B0606040200020203" pitchFamily="34" charset="0"/>
              </a:rPr>
              <a:t>: </a:t>
            </a:r>
            <a:r>
              <a:rPr lang="en-US" sz="6000" dirty="0" err="1">
                <a:solidFill>
                  <a:srgbClr val="FF0066"/>
                </a:solidFill>
                <a:latin typeface="SVN-Fiolex Girls" panose="020B0606040200020203" pitchFamily="34" charset="0"/>
              </a:rPr>
              <a:t>Hình</a:t>
            </a:r>
            <a:r>
              <a:rPr lang="en-US" sz="6000" dirty="0">
                <a:solidFill>
                  <a:srgbClr val="FF0066"/>
                </a:solidFill>
                <a:latin typeface="SVN-Fiolex Girls" panose="020B0606040200020203" pitchFamily="34" charset="0"/>
              </a:rPr>
              <a:t> </a:t>
            </a:r>
            <a:r>
              <a:rPr lang="en-US" sz="6000" dirty="0" err="1">
                <a:solidFill>
                  <a:srgbClr val="FF0066"/>
                </a:solidFill>
                <a:latin typeface="SVN-Fiolex Girls" panose="020B0606040200020203" pitchFamily="34" charset="0"/>
              </a:rPr>
              <a:t>khối</a:t>
            </a:r>
            <a:r>
              <a:rPr lang="en-US" sz="6000" dirty="0">
                <a:solidFill>
                  <a:srgbClr val="FF0066"/>
                </a:solidFill>
                <a:latin typeface="SVN-Fiolex Girls" panose="020B0606040200020203" pitchFamily="34" charset="0"/>
              </a:rPr>
              <a:t> </a:t>
            </a:r>
            <a:r>
              <a:rPr lang="en-US" sz="6000" dirty="0" err="1">
                <a:solidFill>
                  <a:srgbClr val="FF0066"/>
                </a:solidFill>
                <a:latin typeface="SVN-Fiolex Girls" panose="020B0606040200020203" pitchFamily="34" charset="0"/>
              </a:rPr>
              <a:t>trụ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Fiolex Girls" panose="020B0606040200020203" pitchFamily="34" charset="0"/>
              <a:ea typeface="+mn-ea"/>
              <a:cs typeface="+mn-cs"/>
            </a:endParaRPr>
          </a:p>
        </p:txBody>
      </p:sp>
      <p:pic>
        <p:nvPicPr>
          <p:cNvPr id="8" name="Am-thanh-tra-loi-dung-www_yeualo_co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41" end="5188.8333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192000" y="-1428750"/>
            <a:ext cx="1085850" cy="108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56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75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图片 35">
            <a:extLst>
              <a:ext uri="{FF2B5EF4-FFF2-40B4-BE49-F238E27FC236}">
                <a16:creationId xmlns:a16="http://schemas.microsoft.com/office/drawing/2014/main" id="{F2913105-D98A-46DE-99B0-FB43124EAFC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81874" y="1375759"/>
            <a:ext cx="3429358" cy="4853802"/>
          </a:xfrm>
          <a:prstGeom prst="rect">
            <a:avLst/>
          </a:prstGeom>
        </p:spPr>
      </p:pic>
      <p:sp>
        <p:nvSpPr>
          <p:cNvPr id="2" name="Cloud 1">
            <a:extLst>
              <a:ext uri="{FF2B5EF4-FFF2-40B4-BE49-F238E27FC236}">
                <a16:creationId xmlns:a16="http://schemas.microsoft.com/office/drawing/2014/main" id="{0170D20E-AAE0-4C2C-A9BB-A5BD0CBC375E}"/>
              </a:ext>
            </a:extLst>
          </p:cNvPr>
          <p:cNvSpPr/>
          <p:nvPr/>
        </p:nvSpPr>
        <p:spPr>
          <a:xfrm rot="219724">
            <a:off x="4568179" y="1221544"/>
            <a:ext cx="6008783" cy="4661425"/>
          </a:xfrm>
          <a:custGeom>
            <a:avLst/>
            <a:gdLst>
              <a:gd name="connsiteX0" fmla="*/ 542459 w 6008783"/>
              <a:gd name="connsiteY0" fmla="*/ 1550571 h 4661425"/>
              <a:gd name="connsiteX1" fmla="*/ 782115 w 6008783"/>
              <a:gd name="connsiteY1" fmla="*/ 745288 h 4661425"/>
              <a:gd name="connsiteX2" fmla="*/ 1947986 w 6008783"/>
              <a:gd name="connsiteY2" fmla="*/ 561313 h 4661425"/>
              <a:gd name="connsiteX3" fmla="*/ 3123454 w 6008783"/>
              <a:gd name="connsiteY3" fmla="*/ 370324 h 4661425"/>
              <a:gd name="connsiteX4" fmla="*/ 3581485 w 6008783"/>
              <a:gd name="connsiteY4" fmla="*/ 21580 h 4661425"/>
              <a:gd name="connsiteX5" fmla="*/ 4149537 w 6008783"/>
              <a:gd name="connsiteY5" fmla="*/ 267708 h 4661425"/>
              <a:gd name="connsiteX6" fmla="*/ 4932626 w 6008783"/>
              <a:gd name="connsiteY6" fmla="*/ 74453 h 4661425"/>
              <a:gd name="connsiteX7" fmla="*/ 5329734 w 6008783"/>
              <a:gd name="connsiteY7" fmla="*/ 601669 h 4661425"/>
              <a:gd name="connsiteX8" fmla="*/ 5839368 w 6008783"/>
              <a:gd name="connsiteY8" fmla="*/ 1113346 h 4661425"/>
              <a:gd name="connsiteX9" fmla="*/ 5816557 w 6008783"/>
              <a:gd name="connsiteY9" fmla="*/ 1668185 h 4661425"/>
              <a:gd name="connsiteX10" fmla="*/ 5983190 w 6008783"/>
              <a:gd name="connsiteY10" fmla="*/ 2516522 h 4661425"/>
              <a:gd name="connsiteX11" fmla="*/ 5202604 w 6008783"/>
              <a:gd name="connsiteY11" fmla="*/ 3259112 h 4661425"/>
              <a:gd name="connsiteX12" fmla="*/ 4923168 w 6008783"/>
              <a:gd name="connsiteY12" fmla="*/ 3895419 h 4661425"/>
              <a:gd name="connsiteX13" fmla="*/ 3971777 w 6008783"/>
              <a:gd name="connsiteY13" fmla="*/ 3972462 h 4661425"/>
              <a:gd name="connsiteX14" fmla="*/ 3291895 w 6008783"/>
              <a:gd name="connsiteY14" fmla="*/ 4651282 h 4661425"/>
              <a:gd name="connsiteX15" fmla="*/ 2292239 w 6008783"/>
              <a:gd name="connsiteY15" fmla="*/ 4236933 h 4661425"/>
              <a:gd name="connsiteX16" fmla="*/ 807291 w 6008783"/>
              <a:gd name="connsiteY16" fmla="*/ 3827547 h 4661425"/>
              <a:gd name="connsiteX17" fmla="*/ 154392 w 6008783"/>
              <a:gd name="connsiteY17" fmla="*/ 3371979 h 4661425"/>
              <a:gd name="connsiteX18" fmla="*/ 293901 w 6008783"/>
              <a:gd name="connsiteY18" fmla="*/ 2757038 h 4661425"/>
              <a:gd name="connsiteX19" fmla="*/ -696 w 6008783"/>
              <a:gd name="connsiteY19" fmla="*/ 2126127 h 4661425"/>
              <a:gd name="connsiteX20" fmla="*/ 537313 w 6008783"/>
              <a:gd name="connsiteY20" fmla="*/ 1565353 h 4661425"/>
              <a:gd name="connsiteX21" fmla="*/ 542459 w 6008783"/>
              <a:gd name="connsiteY21" fmla="*/ 1550571 h 4661425"/>
              <a:gd name="connsiteX0" fmla="*/ 652759 w 6008783"/>
              <a:gd name="connsiteY0" fmla="*/ 2824586 h 4661425"/>
              <a:gd name="connsiteX1" fmla="*/ 300439 w 6008783"/>
              <a:gd name="connsiteY1" fmla="*/ 2738587 h 4661425"/>
              <a:gd name="connsiteX2" fmla="*/ 963630 w 6008783"/>
              <a:gd name="connsiteY2" fmla="*/ 3765719 h 4661425"/>
              <a:gd name="connsiteX3" fmla="*/ 809516 w 6008783"/>
              <a:gd name="connsiteY3" fmla="*/ 3806830 h 4661425"/>
              <a:gd name="connsiteX4" fmla="*/ 2291961 w 6008783"/>
              <a:gd name="connsiteY4" fmla="*/ 4217942 h 4661425"/>
              <a:gd name="connsiteX5" fmla="*/ 2199047 w 6008783"/>
              <a:gd name="connsiteY5" fmla="*/ 4030190 h 4661425"/>
              <a:gd name="connsiteX6" fmla="*/ 4009610 w 6008783"/>
              <a:gd name="connsiteY6" fmla="*/ 3749749 h 4661425"/>
              <a:gd name="connsiteX7" fmla="*/ 3972473 w 6008783"/>
              <a:gd name="connsiteY7" fmla="*/ 3955737 h 4661425"/>
              <a:gd name="connsiteX8" fmla="*/ 4747077 w 6008783"/>
              <a:gd name="connsiteY8" fmla="*/ 2476813 h 4661425"/>
              <a:gd name="connsiteX9" fmla="*/ 5199266 w 6008783"/>
              <a:gd name="connsiteY9" fmla="*/ 3246811 h 4661425"/>
              <a:gd name="connsiteX10" fmla="*/ 5813775 w 6008783"/>
              <a:gd name="connsiteY10" fmla="*/ 1656748 h 4661425"/>
              <a:gd name="connsiteX11" fmla="*/ 5612370 w 6008783"/>
              <a:gd name="connsiteY11" fmla="*/ 1945497 h 4661425"/>
              <a:gd name="connsiteX12" fmla="*/ 5330569 w 6008783"/>
              <a:gd name="connsiteY12" fmla="*/ 585483 h 4661425"/>
              <a:gd name="connsiteX13" fmla="*/ 5341140 w 6008783"/>
              <a:gd name="connsiteY13" fmla="*/ 721873 h 4661425"/>
              <a:gd name="connsiteX14" fmla="*/ 4044522 w 6008783"/>
              <a:gd name="connsiteY14" fmla="*/ 426434 h 4661425"/>
              <a:gd name="connsiteX15" fmla="*/ 4147729 w 6008783"/>
              <a:gd name="connsiteY15" fmla="*/ 252493 h 4661425"/>
              <a:gd name="connsiteX16" fmla="*/ 3079640 w 6008783"/>
              <a:gd name="connsiteY16" fmla="*/ 509303 h 4661425"/>
              <a:gd name="connsiteX17" fmla="*/ 3129574 w 6008783"/>
              <a:gd name="connsiteY17" fmla="*/ 359318 h 4661425"/>
              <a:gd name="connsiteX18" fmla="*/ 1947290 w 6008783"/>
              <a:gd name="connsiteY18" fmla="*/ 560234 h 4661425"/>
              <a:gd name="connsiteX19" fmla="*/ 2128110 w 6008783"/>
              <a:gd name="connsiteY19" fmla="*/ 705687 h 4661425"/>
              <a:gd name="connsiteX20" fmla="*/ 574033 w 6008783"/>
              <a:gd name="connsiteY20" fmla="*/ 1703686 h 4661425"/>
              <a:gd name="connsiteX21" fmla="*/ 542459 w 6008783"/>
              <a:gd name="connsiteY21" fmla="*/ 1550571 h 4661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008783" h="4661425" fill="none" extrusionOk="0">
                <a:moveTo>
                  <a:pt x="542459" y="1550571"/>
                </a:moveTo>
                <a:cubicBezTo>
                  <a:pt x="489159" y="1279034"/>
                  <a:pt x="604742" y="976033"/>
                  <a:pt x="782115" y="745288"/>
                </a:cubicBezTo>
                <a:cubicBezTo>
                  <a:pt x="1004667" y="337888"/>
                  <a:pt x="1567268" y="452712"/>
                  <a:pt x="1947986" y="561313"/>
                </a:cubicBezTo>
                <a:cubicBezTo>
                  <a:pt x="2145112" y="232606"/>
                  <a:pt x="2733806" y="120310"/>
                  <a:pt x="3123454" y="370324"/>
                </a:cubicBezTo>
                <a:cubicBezTo>
                  <a:pt x="3212136" y="219451"/>
                  <a:pt x="3416202" y="22870"/>
                  <a:pt x="3581485" y="21580"/>
                </a:cubicBezTo>
                <a:cubicBezTo>
                  <a:pt x="3821546" y="-25642"/>
                  <a:pt x="3974964" y="107274"/>
                  <a:pt x="4149537" y="267708"/>
                </a:cubicBezTo>
                <a:cubicBezTo>
                  <a:pt x="4317694" y="59007"/>
                  <a:pt x="4677518" y="-43256"/>
                  <a:pt x="4932626" y="74453"/>
                </a:cubicBezTo>
                <a:cubicBezTo>
                  <a:pt x="5136501" y="195854"/>
                  <a:pt x="5253545" y="360434"/>
                  <a:pt x="5329734" y="601669"/>
                </a:cubicBezTo>
                <a:cubicBezTo>
                  <a:pt x="5589524" y="671597"/>
                  <a:pt x="5756127" y="849356"/>
                  <a:pt x="5839368" y="1113346"/>
                </a:cubicBezTo>
                <a:cubicBezTo>
                  <a:pt x="5892569" y="1288541"/>
                  <a:pt x="5917344" y="1473328"/>
                  <a:pt x="5816557" y="1668185"/>
                </a:cubicBezTo>
                <a:cubicBezTo>
                  <a:pt x="5951062" y="1900521"/>
                  <a:pt x="6016225" y="2181738"/>
                  <a:pt x="5983190" y="2516522"/>
                </a:cubicBezTo>
                <a:cubicBezTo>
                  <a:pt x="5908929" y="2964341"/>
                  <a:pt x="5541634" y="3209272"/>
                  <a:pt x="5202604" y="3259112"/>
                </a:cubicBezTo>
                <a:cubicBezTo>
                  <a:pt x="5162558" y="3491915"/>
                  <a:pt x="5082952" y="3730138"/>
                  <a:pt x="4923168" y="3895419"/>
                </a:cubicBezTo>
                <a:cubicBezTo>
                  <a:pt x="4691653" y="4128524"/>
                  <a:pt x="4260817" y="4142557"/>
                  <a:pt x="3971777" y="3972462"/>
                </a:cubicBezTo>
                <a:cubicBezTo>
                  <a:pt x="3879065" y="4270839"/>
                  <a:pt x="3633741" y="4654609"/>
                  <a:pt x="3291895" y="4651282"/>
                </a:cubicBezTo>
                <a:cubicBezTo>
                  <a:pt x="2948409" y="4764804"/>
                  <a:pt x="2622679" y="4550892"/>
                  <a:pt x="2292239" y="4236933"/>
                </a:cubicBezTo>
                <a:cubicBezTo>
                  <a:pt x="1852100" y="4460147"/>
                  <a:pt x="1208901" y="4228443"/>
                  <a:pt x="807291" y="3827547"/>
                </a:cubicBezTo>
                <a:cubicBezTo>
                  <a:pt x="511831" y="3836777"/>
                  <a:pt x="264661" y="3689013"/>
                  <a:pt x="154392" y="3371979"/>
                </a:cubicBezTo>
                <a:cubicBezTo>
                  <a:pt x="155007" y="3133559"/>
                  <a:pt x="193126" y="2890716"/>
                  <a:pt x="293901" y="2757038"/>
                </a:cubicBezTo>
                <a:cubicBezTo>
                  <a:pt x="106146" y="2675562"/>
                  <a:pt x="29960" y="2418304"/>
                  <a:pt x="-696" y="2126127"/>
                </a:cubicBezTo>
                <a:cubicBezTo>
                  <a:pt x="-9260" y="1877435"/>
                  <a:pt x="234614" y="1542993"/>
                  <a:pt x="537313" y="1565353"/>
                </a:cubicBezTo>
                <a:cubicBezTo>
                  <a:pt x="538505" y="1560824"/>
                  <a:pt x="540944" y="1556484"/>
                  <a:pt x="542459" y="1550571"/>
                </a:cubicBezTo>
                <a:close/>
              </a:path>
              <a:path w="6008783" h="4661425" fill="none" extrusionOk="0">
                <a:moveTo>
                  <a:pt x="652759" y="2824586"/>
                </a:moveTo>
                <a:cubicBezTo>
                  <a:pt x="529459" y="2838665"/>
                  <a:pt x="396227" y="2812484"/>
                  <a:pt x="300439" y="2738587"/>
                </a:cubicBezTo>
                <a:moveTo>
                  <a:pt x="963630" y="3765719"/>
                </a:moveTo>
                <a:cubicBezTo>
                  <a:pt x="903504" y="3791418"/>
                  <a:pt x="865345" y="3813238"/>
                  <a:pt x="809516" y="3806830"/>
                </a:cubicBezTo>
                <a:moveTo>
                  <a:pt x="2291961" y="4217942"/>
                </a:moveTo>
                <a:cubicBezTo>
                  <a:pt x="2253791" y="4151468"/>
                  <a:pt x="2230787" y="4090019"/>
                  <a:pt x="2199047" y="4030190"/>
                </a:cubicBezTo>
                <a:moveTo>
                  <a:pt x="4009610" y="3749749"/>
                </a:moveTo>
                <a:cubicBezTo>
                  <a:pt x="4006745" y="3817810"/>
                  <a:pt x="3989739" y="3879418"/>
                  <a:pt x="3972473" y="3955737"/>
                </a:cubicBezTo>
                <a:moveTo>
                  <a:pt x="4747077" y="2476813"/>
                </a:moveTo>
                <a:cubicBezTo>
                  <a:pt x="5025629" y="2603496"/>
                  <a:pt x="5207908" y="2954693"/>
                  <a:pt x="5199266" y="3246811"/>
                </a:cubicBezTo>
                <a:moveTo>
                  <a:pt x="5813775" y="1656748"/>
                </a:moveTo>
                <a:cubicBezTo>
                  <a:pt x="5762440" y="1756298"/>
                  <a:pt x="5696614" y="1852543"/>
                  <a:pt x="5612370" y="1945497"/>
                </a:cubicBezTo>
                <a:moveTo>
                  <a:pt x="5330569" y="585483"/>
                </a:moveTo>
                <a:cubicBezTo>
                  <a:pt x="5335752" y="624608"/>
                  <a:pt x="5333874" y="667129"/>
                  <a:pt x="5341140" y="721873"/>
                </a:cubicBezTo>
                <a:moveTo>
                  <a:pt x="4044522" y="426434"/>
                </a:moveTo>
                <a:cubicBezTo>
                  <a:pt x="4072102" y="362121"/>
                  <a:pt x="4097569" y="302236"/>
                  <a:pt x="4147729" y="252493"/>
                </a:cubicBezTo>
                <a:moveTo>
                  <a:pt x="3079640" y="509303"/>
                </a:moveTo>
                <a:cubicBezTo>
                  <a:pt x="3100939" y="455521"/>
                  <a:pt x="3095394" y="409994"/>
                  <a:pt x="3129574" y="359318"/>
                </a:cubicBezTo>
                <a:moveTo>
                  <a:pt x="1947290" y="560234"/>
                </a:moveTo>
                <a:cubicBezTo>
                  <a:pt x="2023331" y="587428"/>
                  <a:pt x="2075373" y="647929"/>
                  <a:pt x="2128110" y="705687"/>
                </a:cubicBezTo>
                <a:moveTo>
                  <a:pt x="574033" y="1703686"/>
                </a:moveTo>
                <a:cubicBezTo>
                  <a:pt x="562489" y="1658778"/>
                  <a:pt x="543813" y="1608213"/>
                  <a:pt x="542459" y="1550571"/>
                </a:cubicBezTo>
              </a:path>
              <a:path w="6008783" h="4661425" stroke="0" extrusionOk="0">
                <a:moveTo>
                  <a:pt x="542459" y="1550571"/>
                </a:moveTo>
                <a:cubicBezTo>
                  <a:pt x="503364" y="1271815"/>
                  <a:pt x="636612" y="905983"/>
                  <a:pt x="782115" y="745288"/>
                </a:cubicBezTo>
                <a:cubicBezTo>
                  <a:pt x="1155158" y="454866"/>
                  <a:pt x="1582373" y="313018"/>
                  <a:pt x="1947986" y="561313"/>
                </a:cubicBezTo>
                <a:cubicBezTo>
                  <a:pt x="2213877" y="129993"/>
                  <a:pt x="2678908" y="5284"/>
                  <a:pt x="3123454" y="370324"/>
                </a:cubicBezTo>
                <a:cubicBezTo>
                  <a:pt x="3236841" y="200719"/>
                  <a:pt x="3386027" y="45063"/>
                  <a:pt x="3581485" y="21580"/>
                </a:cubicBezTo>
                <a:cubicBezTo>
                  <a:pt x="3802301" y="-19394"/>
                  <a:pt x="4027739" y="110661"/>
                  <a:pt x="4149537" y="267708"/>
                </a:cubicBezTo>
                <a:cubicBezTo>
                  <a:pt x="4368571" y="108252"/>
                  <a:pt x="4621136" y="-97998"/>
                  <a:pt x="4932626" y="74453"/>
                </a:cubicBezTo>
                <a:cubicBezTo>
                  <a:pt x="5134891" y="176546"/>
                  <a:pt x="5267249" y="368345"/>
                  <a:pt x="5329734" y="601669"/>
                </a:cubicBezTo>
                <a:cubicBezTo>
                  <a:pt x="5562321" y="709694"/>
                  <a:pt x="5785176" y="868595"/>
                  <a:pt x="5839368" y="1113346"/>
                </a:cubicBezTo>
                <a:cubicBezTo>
                  <a:pt x="5886528" y="1293086"/>
                  <a:pt x="5892442" y="1510453"/>
                  <a:pt x="5816557" y="1668185"/>
                </a:cubicBezTo>
                <a:cubicBezTo>
                  <a:pt x="5994988" y="1896793"/>
                  <a:pt x="6023213" y="2173455"/>
                  <a:pt x="5983190" y="2516522"/>
                </a:cubicBezTo>
                <a:cubicBezTo>
                  <a:pt x="5967754" y="2945443"/>
                  <a:pt x="5561829" y="3147878"/>
                  <a:pt x="5202604" y="3259112"/>
                </a:cubicBezTo>
                <a:cubicBezTo>
                  <a:pt x="5194592" y="3507575"/>
                  <a:pt x="5132727" y="3785344"/>
                  <a:pt x="4923168" y="3895419"/>
                </a:cubicBezTo>
                <a:cubicBezTo>
                  <a:pt x="4603706" y="4184964"/>
                  <a:pt x="4200576" y="4135818"/>
                  <a:pt x="3971777" y="3972462"/>
                </a:cubicBezTo>
                <a:cubicBezTo>
                  <a:pt x="3826015" y="4223629"/>
                  <a:pt x="3602810" y="4584476"/>
                  <a:pt x="3291895" y="4651282"/>
                </a:cubicBezTo>
                <a:cubicBezTo>
                  <a:pt x="2839357" y="4761774"/>
                  <a:pt x="2503140" y="4502262"/>
                  <a:pt x="2292239" y="4236933"/>
                </a:cubicBezTo>
                <a:cubicBezTo>
                  <a:pt x="1898681" y="4559225"/>
                  <a:pt x="1131383" y="4456800"/>
                  <a:pt x="807291" y="3827547"/>
                </a:cubicBezTo>
                <a:cubicBezTo>
                  <a:pt x="504925" y="3875085"/>
                  <a:pt x="226028" y="3592959"/>
                  <a:pt x="154392" y="3371979"/>
                </a:cubicBezTo>
                <a:cubicBezTo>
                  <a:pt x="87519" y="3184872"/>
                  <a:pt x="183917" y="2939100"/>
                  <a:pt x="293901" y="2757038"/>
                </a:cubicBezTo>
                <a:cubicBezTo>
                  <a:pt x="120103" y="2664843"/>
                  <a:pt x="-13846" y="2357805"/>
                  <a:pt x="-696" y="2126127"/>
                </a:cubicBezTo>
                <a:cubicBezTo>
                  <a:pt x="-21751" y="1778337"/>
                  <a:pt x="200075" y="1586705"/>
                  <a:pt x="537313" y="1565353"/>
                </a:cubicBezTo>
                <a:cubicBezTo>
                  <a:pt x="539037" y="1561095"/>
                  <a:pt x="541445" y="1554801"/>
                  <a:pt x="542459" y="1550571"/>
                </a:cubicBezTo>
                <a:close/>
              </a:path>
              <a:path w="6008783" h="4661425" fill="none" stroke="0" extrusionOk="0">
                <a:moveTo>
                  <a:pt x="652759" y="2824586"/>
                </a:moveTo>
                <a:cubicBezTo>
                  <a:pt x="511307" y="2823638"/>
                  <a:pt x="405985" y="2808375"/>
                  <a:pt x="300439" y="2738587"/>
                </a:cubicBezTo>
                <a:moveTo>
                  <a:pt x="963630" y="3765719"/>
                </a:moveTo>
                <a:cubicBezTo>
                  <a:pt x="910983" y="3781763"/>
                  <a:pt x="864036" y="3792570"/>
                  <a:pt x="809516" y="3806830"/>
                </a:cubicBezTo>
                <a:moveTo>
                  <a:pt x="2291961" y="4217942"/>
                </a:moveTo>
                <a:cubicBezTo>
                  <a:pt x="2265089" y="4159227"/>
                  <a:pt x="2221815" y="4103844"/>
                  <a:pt x="2199047" y="4030190"/>
                </a:cubicBezTo>
                <a:moveTo>
                  <a:pt x="4009610" y="3749749"/>
                </a:moveTo>
                <a:cubicBezTo>
                  <a:pt x="4015141" y="3833853"/>
                  <a:pt x="3994481" y="3906207"/>
                  <a:pt x="3972473" y="3955737"/>
                </a:cubicBezTo>
                <a:moveTo>
                  <a:pt x="4747077" y="2476813"/>
                </a:moveTo>
                <a:cubicBezTo>
                  <a:pt x="5040544" y="2552652"/>
                  <a:pt x="5227974" y="2977574"/>
                  <a:pt x="5199266" y="3246811"/>
                </a:cubicBezTo>
                <a:moveTo>
                  <a:pt x="5813775" y="1656748"/>
                </a:moveTo>
                <a:cubicBezTo>
                  <a:pt x="5745651" y="1771084"/>
                  <a:pt x="5677722" y="1886548"/>
                  <a:pt x="5612370" y="1945497"/>
                </a:cubicBezTo>
                <a:moveTo>
                  <a:pt x="5330569" y="585483"/>
                </a:moveTo>
                <a:cubicBezTo>
                  <a:pt x="5330268" y="623821"/>
                  <a:pt x="5348931" y="681645"/>
                  <a:pt x="5341140" y="721873"/>
                </a:cubicBezTo>
                <a:moveTo>
                  <a:pt x="4044522" y="426434"/>
                </a:moveTo>
                <a:cubicBezTo>
                  <a:pt x="4053990" y="372571"/>
                  <a:pt x="4108355" y="285196"/>
                  <a:pt x="4147729" y="252493"/>
                </a:cubicBezTo>
                <a:moveTo>
                  <a:pt x="3079640" y="509303"/>
                </a:moveTo>
                <a:cubicBezTo>
                  <a:pt x="3077929" y="454364"/>
                  <a:pt x="3120507" y="407772"/>
                  <a:pt x="3129574" y="359318"/>
                </a:cubicBezTo>
                <a:moveTo>
                  <a:pt x="1947290" y="560234"/>
                </a:moveTo>
                <a:cubicBezTo>
                  <a:pt x="2017941" y="599678"/>
                  <a:pt x="2087594" y="659659"/>
                  <a:pt x="2128110" y="705687"/>
                </a:cubicBezTo>
                <a:moveTo>
                  <a:pt x="574033" y="1703686"/>
                </a:moveTo>
                <a:cubicBezTo>
                  <a:pt x="561296" y="1645930"/>
                  <a:pt x="555132" y="1594082"/>
                  <a:pt x="542459" y="1550571"/>
                </a:cubicBezTo>
              </a:path>
            </a:pathLst>
          </a:custGeom>
          <a:solidFill>
            <a:schemeClr val="accent6">
              <a:alpha val="50000"/>
            </a:schemeClr>
          </a:solidFill>
          <a:ln w="12700">
            <a:solidFill>
              <a:schemeClr val="accent6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050119024">
                  <a:prstGeom prst="cloud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F28DD7-2077-4CB0-8A48-7F1DF2792AEF}"/>
              </a:ext>
            </a:extLst>
          </p:cNvPr>
          <p:cNvSpPr txBox="1"/>
          <p:nvPr/>
        </p:nvSpPr>
        <p:spPr>
          <a:xfrm>
            <a:off x="5224905" y="2727599"/>
            <a:ext cx="49117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err="1">
                <a:ln w="22225">
                  <a:solidFill>
                    <a:srgbClr val="00B05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</a:t>
            </a:r>
            <a:r>
              <a:rPr kumimoji="0" lang="en-US" sz="7200" b="1" i="0" u="none" strike="noStrike" kern="1200" cap="none" spc="0" normalizeH="0" baseline="0" noProof="0" dirty="0">
                <a:ln w="22225">
                  <a:solidFill>
                    <a:srgbClr val="00B05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7200" b="1" i="0" u="none" strike="noStrike" kern="1200" cap="none" spc="0" normalizeH="0" baseline="0" noProof="0" dirty="0" err="1">
                <a:ln w="22225">
                  <a:solidFill>
                    <a:srgbClr val="00B05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tập</a:t>
            </a:r>
            <a:endParaRPr kumimoji="0" lang="en-US" sz="7200" b="1" i="0" u="none" strike="noStrike" kern="1200" cap="none" spc="0" normalizeH="0" baseline="0" noProof="0" dirty="0">
              <a:ln w="22225">
                <a:solidFill>
                  <a:srgbClr val="00B050"/>
                </a:solidFill>
                <a:prstDash val="solid"/>
              </a:ln>
              <a:solidFill>
                <a:srgbClr val="FF0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6665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:\Users\TUAN\Downloads\Luyện tập 1.png">
            <a:extLst>
              <a:ext uri="{FF2B5EF4-FFF2-40B4-BE49-F238E27FC236}">
                <a16:creationId xmlns:a16="http://schemas.microsoft.com/office/drawing/2014/main" id="{18B558D0-AC61-473C-82FF-E63D4D0FA1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602" y="-203849"/>
            <a:ext cx="2237784" cy="863493"/>
          </a:xfrm>
          <a:prstGeom prst="rect">
            <a:avLst/>
          </a:prstGeom>
          <a:noFill/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25DC16A-6BEA-461C-9341-9D2D7C3F5FA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48421" y="131864"/>
            <a:ext cx="8053058" cy="5156361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34B7E5AA-3CE8-4DA9-BCE8-BDE4CB7610C1}"/>
              </a:ext>
            </a:extLst>
          </p:cNvPr>
          <p:cNvSpPr/>
          <p:nvPr/>
        </p:nvSpPr>
        <p:spPr>
          <a:xfrm>
            <a:off x="1171006" y="1385887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E5D3A25-79E8-4B75-91EB-128EE4DEBB9B}"/>
              </a:ext>
            </a:extLst>
          </p:cNvPr>
          <p:cNvGrpSpPr/>
          <p:nvPr/>
        </p:nvGrpSpPr>
        <p:grpSpPr>
          <a:xfrm>
            <a:off x="1788813" y="1405851"/>
            <a:ext cx="1116312" cy="472051"/>
            <a:chOff x="1870518" y="1440653"/>
            <a:chExt cx="1116312" cy="461666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7CE29CF2-1CF5-45F3-B687-399AF8871079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id="{612D7117-8217-4D02-AA1D-1517515FDBCC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1ED4531-4D10-429F-BA1C-5186E4EC1BA8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Số</a:t>
                </a:r>
              </a:p>
            </p:txBody>
          </p:sp>
        </p:grp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AD5383F-F278-4EDE-BA0B-771DF3BF7A2D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?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1ACF904A-23D8-4CC6-A989-C67A9DC5BA7D}"/>
              </a:ext>
            </a:extLst>
          </p:cNvPr>
          <p:cNvSpPr txBox="1"/>
          <p:nvPr/>
        </p:nvSpPr>
        <p:spPr>
          <a:xfrm>
            <a:off x="731064" y="4923351"/>
            <a:ext cx="28775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Trong bức tranh có: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A9B0973-5530-4C33-A507-45AB7D3640FC}"/>
              </a:ext>
            </a:extLst>
          </p:cNvPr>
          <p:cNvGrpSpPr/>
          <p:nvPr/>
        </p:nvGrpSpPr>
        <p:grpSpPr>
          <a:xfrm>
            <a:off x="785700" y="5486181"/>
            <a:ext cx="4442242" cy="545510"/>
            <a:chOff x="785700" y="5486181"/>
            <a:chExt cx="4442242" cy="545510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47A7D0B-B6E8-419A-BE90-05532D9D50AB}"/>
                </a:ext>
              </a:extLst>
            </p:cNvPr>
            <p:cNvSpPr txBox="1"/>
            <p:nvPr/>
          </p:nvSpPr>
          <p:spPr>
            <a:xfrm>
              <a:off x="785700" y="5549069"/>
              <a:ext cx="444224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a)          đèn lồng dạng khối trụ.</a:t>
              </a:r>
            </a:p>
          </p:txBody>
        </p: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51FE5335-F94A-42D4-83F4-7EDD38F2733B}"/>
                </a:ext>
              </a:extLst>
            </p:cNvPr>
            <p:cNvSpPr/>
            <p:nvPr/>
          </p:nvSpPr>
          <p:spPr>
            <a:xfrm>
              <a:off x="1281327" y="5486181"/>
              <a:ext cx="567717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?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BD9FC5E-68CF-4116-B8CE-A588B1942A70}"/>
              </a:ext>
            </a:extLst>
          </p:cNvPr>
          <p:cNvGrpSpPr/>
          <p:nvPr/>
        </p:nvGrpSpPr>
        <p:grpSpPr>
          <a:xfrm>
            <a:off x="5988402" y="5486181"/>
            <a:ext cx="4665060" cy="545510"/>
            <a:chOff x="785700" y="5486181"/>
            <a:chExt cx="4665060" cy="545510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137353F-8714-4240-8500-7FAAE9F50660}"/>
                </a:ext>
              </a:extLst>
            </p:cNvPr>
            <p:cNvSpPr txBox="1"/>
            <p:nvPr/>
          </p:nvSpPr>
          <p:spPr>
            <a:xfrm>
              <a:off x="785700" y="5549069"/>
              <a:ext cx="46650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b)           đèn lồng dạng khối cầu.</a:t>
              </a:r>
            </a:p>
          </p:txBody>
        </p: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6BF25D5A-103C-4BBF-A10B-55284AAE74A0}"/>
                </a:ext>
              </a:extLst>
            </p:cNvPr>
            <p:cNvSpPr/>
            <p:nvPr/>
          </p:nvSpPr>
          <p:spPr>
            <a:xfrm>
              <a:off x="1360809" y="5486181"/>
              <a:ext cx="567717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?</a:t>
              </a: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48041546-5B94-4125-8F1A-4370AE1C671B}"/>
              </a:ext>
            </a:extLst>
          </p:cNvPr>
          <p:cNvSpPr txBox="1"/>
          <p:nvPr/>
        </p:nvSpPr>
        <p:spPr>
          <a:xfrm>
            <a:off x="6804918" y="1335511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385B4AF-2B05-46E3-9818-76D5F9AC5574}"/>
              </a:ext>
            </a:extLst>
          </p:cNvPr>
          <p:cNvSpPr txBox="1"/>
          <p:nvPr/>
        </p:nvSpPr>
        <p:spPr>
          <a:xfrm>
            <a:off x="7254360" y="1317078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2B4DE1A-7DF7-4841-9687-49B5D39D3BE1}"/>
              </a:ext>
            </a:extLst>
          </p:cNvPr>
          <p:cNvSpPr txBox="1"/>
          <p:nvPr/>
        </p:nvSpPr>
        <p:spPr>
          <a:xfrm>
            <a:off x="7710795" y="1317078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AB10097-893D-492F-91F4-7F4F80ECE79D}"/>
              </a:ext>
            </a:extLst>
          </p:cNvPr>
          <p:cNvSpPr txBox="1"/>
          <p:nvPr/>
        </p:nvSpPr>
        <p:spPr>
          <a:xfrm>
            <a:off x="8137968" y="1317078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C480B62-EA03-4577-BA55-6C2D41E0F19C}"/>
              </a:ext>
            </a:extLst>
          </p:cNvPr>
          <p:cNvSpPr txBox="1"/>
          <p:nvPr/>
        </p:nvSpPr>
        <p:spPr>
          <a:xfrm>
            <a:off x="8587410" y="1293126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02BFDB5-C61F-4E15-B401-A526241387D2}"/>
              </a:ext>
            </a:extLst>
          </p:cNvPr>
          <p:cNvSpPr txBox="1"/>
          <p:nvPr/>
        </p:nvSpPr>
        <p:spPr>
          <a:xfrm>
            <a:off x="9134740" y="1211827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6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ACCD58B-087E-4B96-A9FB-2EA6482FCAB5}"/>
              </a:ext>
            </a:extLst>
          </p:cNvPr>
          <p:cNvSpPr txBox="1"/>
          <p:nvPr/>
        </p:nvSpPr>
        <p:spPr>
          <a:xfrm>
            <a:off x="9682070" y="1113463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7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A74D0AA-4722-4421-B213-8A38469D5825}"/>
              </a:ext>
            </a:extLst>
          </p:cNvPr>
          <p:cNvSpPr txBox="1"/>
          <p:nvPr/>
        </p:nvSpPr>
        <p:spPr>
          <a:xfrm>
            <a:off x="4504976" y="1982398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B3FE7C4-99F1-4B91-8457-89B26DD92056}"/>
              </a:ext>
            </a:extLst>
          </p:cNvPr>
          <p:cNvSpPr txBox="1"/>
          <p:nvPr/>
        </p:nvSpPr>
        <p:spPr>
          <a:xfrm>
            <a:off x="4885009" y="1593219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0D020889-9C93-4406-A3AF-C5F99542EC2A}"/>
              </a:ext>
            </a:extLst>
          </p:cNvPr>
          <p:cNvSpPr/>
          <p:nvPr/>
        </p:nvSpPr>
        <p:spPr>
          <a:xfrm>
            <a:off x="1280687" y="5480583"/>
            <a:ext cx="582425" cy="55186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7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7CF2E19-3EC0-49E4-8ED7-32958C65D82B}"/>
              </a:ext>
            </a:extLst>
          </p:cNvPr>
          <p:cNvSpPr txBox="1"/>
          <p:nvPr/>
        </p:nvSpPr>
        <p:spPr>
          <a:xfrm>
            <a:off x="5226193" y="1593219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9ECB42F-923F-4B85-9222-55C6A61AFF2C}"/>
              </a:ext>
            </a:extLst>
          </p:cNvPr>
          <p:cNvSpPr txBox="1"/>
          <p:nvPr/>
        </p:nvSpPr>
        <p:spPr>
          <a:xfrm>
            <a:off x="5634068" y="1698238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8FD70FA-2A7D-4B65-8A33-5D9316230E99}"/>
              </a:ext>
            </a:extLst>
          </p:cNvPr>
          <p:cNvSpPr txBox="1"/>
          <p:nvPr/>
        </p:nvSpPr>
        <p:spPr>
          <a:xfrm>
            <a:off x="5955348" y="1698238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D2E856F-521D-46E0-91FF-4D7031C577BF}"/>
              </a:ext>
            </a:extLst>
          </p:cNvPr>
          <p:cNvSpPr txBox="1"/>
          <p:nvPr/>
        </p:nvSpPr>
        <p:spPr>
          <a:xfrm>
            <a:off x="6272211" y="2177994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6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BAA053B-78EF-4A86-B3D1-A5A24AA79948}"/>
              </a:ext>
            </a:extLst>
          </p:cNvPr>
          <p:cNvSpPr txBox="1"/>
          <p:nvPr/>
        </p:nvSpPr>
        <p:spPr>
          <a:xfrm>
            <a:off x="7460506" y="2613094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7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7800926-3FE6-4F6E-BF98-3E33E2C65A01}"/>
              </a:ext>
            </a:extLst>
          </p:cNvPr>
          <p:cNvSpPr txBox="1"/>
          <p:nvPr/>
        </p:nvSpPr>
        <p:spPr>
          <a:xfrm>
            <a:off x="7833300" y="2592137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8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E25548D-CC6E-414F-AF98-F4228AB2FB9F}"/>
              </a:ext>
            </a:extLst>
          </p:cNvPr>
          <p:cNvSpPr txBox="1"/>
          <p:nvPr/>
        </p:nvSpPr>
        <p:spPr>
          <a:xfrm>
            <a:off x="8267878" y="2572632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9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5103794-8FB2-4643-9EC9-DFEAD7942463}"/>
              </a:ext>
            </a:extLst>
          </p:cNvPr>
          <p:cNvSpPr txBox="1"/>
          <p:nvPr/>
        </p:nvSpPr>
        <p:spPr>
          <a:xfrm>
            <a:off x="8603506" y="2583110"/>
            <a:ext cx="639919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10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467DFCA1-071C-4255-AFF9-94A74A85D7AA}"/>
              </a:ext>
            </a:extLst>
          </p:cNvPr>
          <p:cNvSpPr txBox="1"/>
          <p:nvPr/>
        </p:nvSpPr>
        <p:spPr>
          <a:xfrm>
            <a:off x="9166761" y="2583110"/>
            <a:ext cx="617285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11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B7EF2CE-E93F-4B69-A5F3-7FD2F1CE335D}"/>
              </a:ext>
            </a:extLst>
          </p:cNvPr>
          <p:cNvSpPr txBox="1"/>
          <p:nvPr/>
        </p:nvSpPr>
        <p:spPr>
          <a:xfrm>
            <a:off x="9700116" y="2500460"/>
            <a:ext cx="639919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12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AA274EE4-C386-4ADC-9C1A-D718A2B57626}"/>
              </a:ext>
            </a:extLst>
          </p:cNvPr>
          <p:cNvSpPr/>
          <p:nvPr/>
        </p:nvSpPr>
        <p:spPr>
          <a:xfrm>
            <a:off x="6438462" y="5480583"/>
            <a:ext cx="774979" cy="55186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12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25" name="Picture 124" descr="Digit 120">
            <a:extLst>
              <a:ext uri="{FF2B5EF4-FFF2-40B4-BE49-F238E27FC236}">
                <a16:creationId xmlns:a16="http://schemas.microsoft.com/office/drawing/2014/main" id="{AAB26B19-E828-42BD-8ED6-A41028B2BB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95250" y="-16837"/>
            <a:ext cx="2057400" cy="11303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883988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5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25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5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750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250"/>
                            </p:stCondLst>
                            <p:childTnLst>
                              <p:par>
                                <p:cTn id="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500"/>
                            </p:stCondLst>
                            <p:childTnLst>
                              <p:par>
                                <p:cTn id="9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750"/>
                            </p:stCondLst>
                            <p:childTnLst>
                              <p:par>
                                <p:cTn id="10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000"/>
                            </p:stCondLst>
                            <p:childTnLst>
                              <p:par>
                                <p:cTn id="10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250"/>
                            </p:stCondLst>
                            <p:childTnLst>
                              <p:par>
                                <p:cTn id="1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750"/>
                            </p:stCondLst>
                            <p:childTnLst>
                              <p:par>
                                <p:cTn id="1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8" grpId="0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47B60F8D-7ED6-4B0A-93E4-4741377BC803}"/>
  <p:tag name="GENSWF_ADVANCE_TIME" val="5"/>
  <p:tag name="TIMING" val="|0.001|0.5|0.5"/>
  <p:tag name="ISPRING_CUSTOM_TIMING_US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47B60F8D-7ED6-4B0A-93E4-4741377BC803}"/>
  <p:tag name="GENSWF_ADVANCE_TIME" val="5"/>
  <p:tag name="TIMING" val="|0.001|0.5|0.5"/>
  <p:tag name="ISPRING_CUSTOM_TIMING_USED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47B60F8D-7ED6-4B0A-93E4-4741377BC803}"/>
  <p:tag name="GENSWF_ADVANCE_TIME" val="5"/>
  <p:tag name="TIMING" val="|0.001|0.5|0.5"/>
  <p:tag name="ISPRING_CUSTOM_TIMING_USED" val="1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301</Words>
  <Application>Microsoft Office PowerPoint</Application>
  <PresentationFormat>Màn hình rộng</PresentationFormat>
  <Paragraphs>108</Paragraphs>
  <Slides>15</Slides>
  <Notes>3</Notes>
  <HiddenSlides>0</HiddenSlides>
  <MMClips>5</MMClips>
  <ScaleCrop>false</ScaleCrop>
  <HeadingPairs>
    <vt:vector size="6" baseType="variant">
      <vt:variant>
        <vt:lpstr>Phông được Dùng</vt:lpstr>
      </vt:variant>
      <vt:variant>
        <vt:i4>7</vt:i4>
      </vt:variant>
      <vt:variant>
        <vt:lpstr>Chủ đề</vt:lpstr>
      </vt:variant>
      <vt:variant>
        <vt:i4>2</vt:i4>
      </vt:variant>
      <vt:variant>
        <vt:lpstr>Tiêu đề Bản chiếu</vt:lpstr>
      </vt:variant>
      <vt:variant>
        <vt:i4>15</vt:i4>
      </vt:variant>
    </vt:vector>
  </HeadingPairs>
  <TitlesOfParts>
    <vt:vector size="24" baseType="lpstr">
      <vt:lpstr>Arial</vt:lpstr>
      <vt:lpstr>Calibri</vt:lpstr>
      <vt:lpstr>Calibri Light</vt:lpstr>
      <vt:lpstr>Coiny</vt:lpstr>
      <vt:lpstr>HP001 4 hàng</vt:lpstr>
      <vt:lpstr>SVN-Fiolex Girls</vt:lpstr>
      <vt:lpstr>Utm AVO</vt:lpstr>
      <vt:lpstr>第一PPT，www.1ppt.com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Đỗ Thanh Huyền</cp:lastModifiedBy>
  <cp:revision>3</cp:revision>
  <dcterms:created xsi:type="dcterms:W3CDTF">2021-08-03T13:59:25Z</dcterms:created>
  <dcterms:modified xsi:type="dcterms:W3CDTF">2022-02-23T00:32:32Z</dcterms:modified>
</cp:coreProperties>
</file>